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2"/>
  </p:notesMasterIdLst>
  <p:sldIdLst>
    <p:sldId id="256" r:id="rId2"/>
    <p:sldId id="257" r:id="rId3"/>
    <p:sldId id="262" r:id="rId4"/>
    <p:sldId id="259" r:id="rId5"/>
    <p:sldId id="258" r:id="rId6"/>
    <p:sldId id="260" r:id="rId7"/>
    <p:sldId id="261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4" Type="http://schemas.openxmlformats.org/officeDocument/2006/relationships/image" Target="../media/image10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4" Type="http://schemas.openxmlformats.org/officeDocument/2006/relationships/image" Target="../media/image14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4" Type="http://schemas.openxmlformats.org/officeDocument/2006/relationships/image" Target="../media/image18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4" Type="http://schemas.openxmlformats.org/officeDocument/2006/relationships/image" Target="../media/image10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4" Type="http://schemas.openxmlformats.org/officeDocument/2006/relationships/image" Target="../media/image14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4" Type="http://schemas.openxmlformats.org/officeDocument/2006/relationships/image" Target="../media/image1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3_2">
  <dgm:title val=""/>
  <dgm:desc val=""/>
  <dgm:catLst>
    <dgm:cat type="accent3" pri="13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9F5103-9048-4A8B-8E4C-869B9788C83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C5909D6-8067-4FBF-950F-25AC7895E588}">
      <dgm:prSet custT="1"/>
      <dgm:spPr/>
      <dgm:t>
        <a:bodyPr/>
        <a:lstStyle/>
        <a:p>
          <a:r>
            <a:rPr lang="es-ES" sz="2800" dirty="0"/>
            <a:t>Conjunción completiva: </a:t>
          </a:r>
        </a:p>
        <a:p>
          <a:r>
            <a:rPr lang="es-ES" sz="2800" dirty="0"/>
            <a:t>QUE – SI</a:t>
          </a:r>
          <a:endParaRPr lang="en-US" sz="2800" dirty="0"/>
        </a:p>
      </dgm:t>
    </dgm:pt>
    <dgm:pt modelId="{1A327961-A11A-45F5-8DC1-582E5546E5C1}" type="parTrans" cxnId="{D7848CE8-13DD-4B40-B99A-42D84F1EB002}">
      <dgm:prSet/>
      <dgm:spPr/>
      <dgm:t>
        <a:bodyPr/>
        <a:lstStyle/>
        <a:p>
          <a:endParaRPr lang="en-US"/>
        </a:p>
      </dgm:t>
    </dgm:pt>
    <dgm:pt modelId="{5C059769-690D-41BB-9273-E75DF565A4E2}" type="sibTrans" cxnId="{D7848CE8-13DD-4B40-B99A-42D84F1EB002}">
      <dgm:prSet/>
      <dgm:spPr/>
      <dgm:t>
        <a:bodyPr/>
        <a:lstStyle/>
        <a:p>
          <a:endParaRPr lang="en-US"/>
        </a:p>
      </dgm:t>
    </dgm:pt>
    <dgm:pt modelId="{3581DE99-0F4E-43DB-BC8B-91C874C6BB4F}">
      <dgm:prSet custT="1"/>
      <dgm:spPr/>
      <dgm:t>
        <a:bodyPr/>
        <a:lstStyle/>
        <a:p>
          <a:r>
            <a:rPr lang="es-ES" sz="2400" dirty="0"/>
            <a:t>Pronombre, adverbio o determinante interrogativa o exclamativa: CÓMO, QUIÉN, QUÉ, etc.</a:t>
          </a:r>
          <a:endParaRPr lang="en-US" sz="2400" dirty="0"/>
        </a:p>
      </dgm:t>
    </dgm:pt>
    <dgm:pt modelId="{A6946613-4E61-437D-B5C8-A5A2BDF46292}" type="parTrans" cxnId="{0F7B2251-8570-4CA6-AD0C-652390EF687D}">
      <dgm:prSet/>
      <dgm:spPr/>
      <dgm:t>
        <a:bodyPr/>
        <a:lstStyle/>
        <a:p>
          <a:endParaRPr lang="en-US"/>
        </a:p>
      </dgm:t>
    </dgm:pt>
    <dgm:pt modelId="{1C4441CC-39DB-4203-B27C-9169A1402A5E}" type="sibTrans" cxnId="{0F7B2251-8570-4CA6-AD0C-652390EF687D}">
      <dgm:prSet/>
      <dgm:spPr/>
      <dgm:t>
        <a:bodyPr/>
        <a:lstStyle/>
        <a:p>
          <a:endParaRPr lang="en-US"/>
        </a:p>
      </dgm:t>
    </dgm:pt>
    <dgm:pt modelId="{8E77E402-B652-4E45-B78F-9AF5E494FC47}">
      <dgm:prSet custT="1"/>
      <dgm:spPr/>
      <dgm:t>
        <a:bodyPr/>
        <a:lstStyle/>
        <a:p>
          <a:r>
            <a:rPr lang="es-ES" sz="2800" dirty="0"/>
            <a:t>Verbo en INFINITIVO</a:t>
          </a:r>
          <a:endParaRPr lang="en-US" sz="2800" dirty="0"/>
        </a:p>
      </dgm:t>
    </dgm:pt>
    <dgm:pt modelId="{C349DB3C-F235-4F4D-9D63-0A7792168656}" type="parTrans" cxnId="{D14E0BD7-80BB-43FC-A990-158CFB65D960}">
      <dgm:prSet/>
      <dgm:spPr/>
      <dgm:t>
        <a:bodyPr/>
        <a:lstStyle/>
        <a:p>
          <a:endParaRPr lang="en-US"/>
        </a:p>
      </dgm:t>
    </dgm:pt>
    <dgm:pt modelId="{BB4B97B1-96F3-4848-88F9-85985A1DA9DA}" type="sibTrans" cxnId="{D14E0BD7-80BB-43FC-A990-158CFB65D960}">
      <dgm:prSet/>
      <dgm:spPr/>
      <dgm:t>
        <a:bodyPr/>
        <a:lstStyle/>
        <a:p>
          <a:endParaRPr lang="en-US"/>
        </a:p>
      </dgm:t>
    </dgm:pt>
    <dgm:pt modelId="{531C9242-191A-45B4-ACE6-890FF598EC12}">
      <dgm:prSet custT="1"/>
      <dgm:spPr/>
      <dgm:t>
        <a:bodyPr/>
        <a:lstStyle/>
        <a:p>
          <a:r>
            <a:rPr lang="en-US" sz="2800" dirty="0" err="1"/>
            <a:t>Pronombre</a:t>
          </a:r>
          <a:r>
            <a:rPr lang="en-US" sz="2800" dirty="0"/>
            <a:t> </a:t>
          </a:r>
          <a:r>
            <a:rPr lang="en-US" sz="2800" dirty="0" err="1"/>
            <a:t>relativo</a:t>
          </a:r>
          <a:r>
            <a:rPr lang="en-US" sz="2800" dirty="0"/>
            <a:t>: QUIEN / ART. + QUE</a:t>
          </a:r>
        </a:p>
      </dgm:t>
    </dgm:pt>
    <dgm:pt modelId="{219068A5-49E4-4B7B-92EB-73E446E3CB16}" type="parTrans" cxnId="{13707DC0-C27E-4F08-A6CD-EDBF7F7CBCAF}">
      <dgm:prSet/>
      <dgm:spPr/>
      <dgm:t>
        <a:bodyPr/>
        <a:lstStyle/>
        <a:p>
          <a:endParaRPr lang="es-ES"/>
        </a:p>
      </dgm:t>
    </dgm:pt>
    <dgm:pt modelId="{3C797887-60A0-4B70-887E-3D424F94A24C}" type="sibTrans" cxnId="{13707DC0-C27E-4F08-A6CD-EDBF7F7CBCAF}">
      <dgm:prSet/>
      <dgm:spPr/>
      <dgm:t>
        <a:bodyPr/>
        <a:lstStyle/>
        <a:p>
          <a:endParaRPr lang="es-ES"/>
        </a:p>
      </dgm:t>
    </dgm:pt>
    <dgm:pt modelId="{A09DC58D-3329-4F95-881F-44647A9F9D38}" type="pres">
      <dgm:prSet presAssocID="{699F5103-9048-4A8B-8E4C-869B9788C834}" presName="linear" presStyleCnt="0">
        <dgm:presLayoutVars>
          <dgm:animLvl val="lvl"/>
          <dgm:resizeHandles val="exact"/>
        </dgm:presLayoutVars>
      </dgm:prSet>
      <dgm:spPr/>
    </dgm:pt>
    <dgm:pt modelId="{48B807F3-87B9-49EB-A5FE-EE8088A525FB}" type="pres">
      <dgm:prSet presAssocID="{CC5909D6-8067-4FBF-950F-25AC7895E588}" presName="parentText" presStyleLbl="node1" presStyleIdx="0" presStyleCnt="4" custLinFactY="-37377" custLinFactNeighborY="-100000">
        <dgm:presLayoutVars>
          <dgm:chMax val="0"/>
          <dgm:bulletEnabled val="1"/>
        </dgm:presLayoutVars>
      </dgm:prSet>
      <dgm:spPr/>
    </dgm:pt>
    <dgm:pt modelId="{964DF5C2-B662-427F-B263-FF5850DBC2FF}" type="pres">
      <dgm:prSet presAssocID="{5C059769-690D-41BB-9273-E75DF565A4E2}" presName="spacer" presStyleCnt="0"/>
      <dgm:spPr/>
    </dgm:pt>
    <dgm:pt modelId="{B3C78539-A5E2-41BD-A7D2-5E8B7937FA69}" type="pres">
      <dgm:prSet presAssocID="{3581DE99-0F4E-43DB-BC8B-91C874C6BB4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A620675-5537-460E-B9BC-E4C99EAFB9E5}" type="pres">
      <dgm:prSet presAssocID="{1C4441CC-39DB-4203-B27C-9169A1402A5E}" presName="spacer" presStyleCnt="0"/>
      <dgm:spPr/>
    </dgm:pt>
    <dgm:pt modelId="{1A63E335-970A-468E-9068-B419AEF2D563}" type="pres">
      <dgm:prSet presAssocID="{8E77E402-B652-4E45-B78F-9AF5E494FC47}" presName="parentText" presStyleLbl="node1" presStyleIdx="2" presStyleCnt="4" custLinFactNeighborY="5096">
        <dgm:presLayoutVars>
          <dgm:chMax val="0"/>
          <dgm:bulletEnabled val="1"/>
        </dgm:presLayoutVars>
      </dgm:prSet>
      <dgm:spPr/>
    </dgm:pt>
    <dgm:pt modelId="{D26D851A-C102-47D2-BFC6-85EAFCF5D90F}" type="pres">
      <dgm:prSet presAssocID="{BB4B97B1-96F3-4848-88F9-85985A1DA9DA}" presName="spacer" presStyleCnt="0"/>
      <dgm:spPr/>
    </dgm:pt>
    <dgm:pt modelId="{B3D2E076-642C-4616-BA52-C34B9012A425}" type="pres">
      <dgm:prSet presAssocID="{531C9242-191A-45B4-ACE6-890FF598EC12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AC04225-BFE9-4003-A765-AA762E654AF6}" type="presOf" srcId="{699F5103-9048-4A8B-8E4C-869B9788C834}" destId="{A09DC58D-3329-4F95-881F-44647A9F9D38}" srcOrd="0" destOrd="0" presId="urn:microsoft.com/office/officeart/2005/8/layout/vList2"/>
    <dgm:cxn modelId="{72F9CE44-1C05-4408-B909-A1744F63576D}" type="presOf" srcId="{531C9242-191A-45B4-ACE6-890FF598EC12}" destId="{B3D2E076-642C-4616-BA52-C34B9012A425}" srcOrd="0" destOrd="0" presId="urn:microsoft.com/office/officeart/2005/8/layout/vList2"/>
    <dgm:cxn modelId="{0F7B2251-8570-4CA6-AD0C-652390EF687D}" srcId="{699F5103-9048-4A8B-8E4C-869B9788C834}" destId="{3581DE99-0F4E-43DB-BC8B-91C874C6BB4F}" srcOrd="1" destOrd="0" parTransId="{A6946613-4E61-437D-B5C8-A5A2BDF46292}" sibTransId="{1C4441CC-39DB-4203-B27C-9169A1402A5E}"/>
    <dgm:cxn modelId="{4A1DB778-9220-4B4F-8D81-FD685C64CCD5}" type="presOf" srcId="{8E77E402-B652-4E45-B78F-9AF5E494FC47}" destId="{1A63E335-970A-468E-9068-B419AEF2D563}" srcOrd="0" destOrd="0" presId="urn:microsoft.com/office/officeart/2005/8/layout/vList2"/>
    <dgm:cxn modelId="{B5F4A4B2-0B51-4CC1-934C-793A7B56CE88}" type="presOf" srcId="{3581DE99-0F4E-43DB-BC8B-91C874C6BB4F}" destId="{B3C78539-A5E2-41BD-A7D2-5E8B7937FA69}" srcOrd="0" destOrd="0" presId="urn:microsoft.com/office/officeart/2005/8/layout/vList2"/>
    <dgm:cxn modelId="{B827F0B8-4CA9-4812-B878-3446F2530240}" type="presOf" srcId="{CC5909D6-8067-4FBF-950F-25AC7895E588}" destId="{48B807F3-87B9-49EB-A5FE-EE8088A525FB}" srcOrd="0" destOrd="0" presId="urn:microsoft.com/office/officeart/2005/8/layout/vList2"/>
    <dgm:cxn modelId="{13707DC0-C27E-4F08-A6CD-EDBF7F7CBCAF}" srcId="{699F5103-9048-4A8B-8E4C-869B9788C834}" destId="{531C9242-191A-45B4-ACE6-890FF598EC12}" srcOrd="3" destOrd="0" parTransId="{219068A5-49E4-4B7B-92EB-73E446E3CB16}" sibTransId="{3C797887-60A0-4B70-887E-3D424F94A24C}"/>
    <dgm:cxn modelId="{D14E0BD7-80BB-43FC-A990-158CFB65D960}" srcId="{699F5103-9048-4A8B-8E4C-869B9788C834}" destId="{8E77E402-B652-4E45-B78F-9AF5E494FC47}" srcOrd="2" destOrd="0" parTransId="{C349DB3C-F235-4F4D-9D63-0A7792168656}" sibTransId="{BB4B97B1-96F3-4848-88F9-85985A1DA9DA}"/>
    <dgm:cxn modelId="{D7848CE8-13DD-4B40-B99A-42D84F1EB002}" srcId="{699F5103-9048-4A8B-8E4C-869B9788C834}" destId="{CC5909D6-8067-4FBF-950F-25AC7895E588}" srcOrd="0" destOrd="0" parTransId="{1A327961-A11A-45F5-8DC1-582E5546E5C1}" sibTransId="{5C059769-690D-41BB-9273-E75DF565A4E2}"/>
    <dgm:cxn modelId="{2B6D4A01-B52F-4CA7-AD6A-9856D90C315D}" type="presParOf" srcId="{A09DC58D-3329-4F95-881F-44647A9F9D38}" destId="{48B807F3-87B9-49EB-A5FE-EE8088A525FB}" srcOrd="0" destOrd="0" presId="urn:microsoft.com/office/officeart/2005/8/layout/vList2"/>
    <dgm:cxn modelId="{970A10E2-204B-4D7B-B198-B6097F85871A}" type="presParOf" srcId="{A09DC58D-3329-4F95-881F-44647A9F9D38}" destId="{964DF5C2-B662-427F-B263-FF5850DBC2FF}" srcOrd="1" destOrd="0" presId="urn:microsoft.com/office/officeart/2005/8/layout/vList2"/>
    <dgm:cxn modelId="{54769F9C-8F28-4BEE-832C-120594EDDEF2}" type="presParOf" srcId="{A09DC58D-3329-4F95-881F-44647A9F9D38}" destId="{B3C78539-A5E2-41BD-A7D2-5E8B7937FA69}" srcOrd="2" destOrd="0" presId="urn:microsoft.com/office/officeart/2005/8/layout/vList2"/>
    <dgm:cxn modelId="{CA8A040E-AF58-451E-80F4-37AEFE378FAE}" type="presParOf" srcId="{A09DC58D-3329-4F95-881F-44647A9F9D38}" destId="{DA620675-5537-460E-B9BC-E4C99EAFB9E5}" srcOrd="3" destOrd="0" presId="urn:microsoft.com/office/officeart/2005/8/layout/vList2"/>
    <dgm:cxn modelId="{5AC4BA1C-B25F-4D06-84EE-111F17E81FA5}" type="presParOf" srcId="{A09DC58D-3329-4F95-881F-44647A9F9D38}" destId="{1A63E335-970A-468E-9068-B419AEF2D563}" srcOrd="4" destOrd="0" presId="urn:microsoft.com/office/officeart/2005/8/layout/vList2"/>
    <dgm:cxn modelId="{2945C289-25F0-471C-919D-AA1FA5774E0F}" type="presParOf" srcId="{A09DC58D-3329-4F95-881F-44647A9F9D38}" destId="{D26D851A-C102-47D2-BFC6-85EAFCF5D90F}" srcOrd="5" destOrd="0" presId="urn:microsoft.com/office/officeart/2005/8/layout/vList2"/>
    <dgm:cxn modelId="{92ADA93C-8291-462B-BAE7-90324656341F}" type="presParOf" srcId="{A09DC58D-3329-4F95-881F-44647A9F9D38}" destId="{B3D2E076-642C-4616-BA52-C34B9012A42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A11989-CDC9-4D02-B858-3062713F440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2AD9815-7053-4BCC-910C-365E2864D711}">
      <dgm:prSet/>
      <dgm:spPr/>
      <dgm:t>
        <a:bodyPr/>
        <a:lstStyle/>
        <a:p>
          <a:r>
            <a:rPr lang="es-ES" dirty="0"/>
            <a:t>1. DECLARATIVAS O ENUNCIATIVAS</a:t>
          </a:r>
          <a:endParaRPr lang="en-US" dirty="0"/>
        </a:p>
      </dgm:t>
    </dgm:pt>
    <dgm:pt modelId="{2F1B65BC-2BE8-4491-8FE0-B17F4349A9F7}" type="parTrans" cxnId="{809E6F22-57CD-482A-92E7-F2435AEFD607}">
      <dgm:prSet/>
      <dgm:spPr/>
      <dgm:t>
        <a:bodyPr/>
        <a:lstStyle/>
        <a:p>
          <a:endParaRPr lang="en-US"/>
        </a:p>
      </dgm:t>
    </dgm:pt>
    <dgm:pt modelId="{CF98B3D0-1763-4C44-866F-AAC22240473E}" type="sibTrans" cxnId="{809E6F22-57CD-482A-92E7-F2435AEFD607}">
      <dgm:prSet/>
      <dgm:spPr/>
      <dgm:t>
        <a:bodyPr/>
        <a:lstStyle/>
        <a:p>
          <a:endParaRPr lang="en-US"/>
        </a:p>
      </dgm:t>
    </dgm:pt>
    <dgm:pt modelId="{1BE816A2-BD88-4F70-B726-D07612E7A036}">
      <dgm:prSet/>
      <dgm:spPr/>
      <dgm:t>
        <a:bodyPr/>
        <a:lstStyle/>
        <a:p>
          <a:r>
            <a:rPr lang="es-ES" dirty="0"/>
            <a:t>2. INTERROGATIVAS INDIRECTAS</a:t>
          </a:r>
          <a:endParaRPr lang="en-US" dirty="0"/>
        </a:p>
      </dgm:t>
    </dgm:pt>
    <dgm:pt modelId="{54A8B14B-D503-421C-9FDE-0F35BE04F96A}" type="parTrans" cxnId="{CCB63309-E9E3-4FE8-A418-EDAB5465A402}">
      <dgm:prSet/>
      <dgm:spPr/>
      <dgm:t>
        <a:bodyPr/>
        <a:lstStyle/>
        <a:p>
          <a:endParaRPr lang="en-US"/>
        </a:p>
      </dgm:t>
    </dgm:pt>
    <dgm:pt modelId="{0CADFA90-15C9-4C62-B75E-86A527DC4261}" type="sibTrans" cxnId="{CCB63309-E9E3-4FE8-A418-EDAB5465A402}">
      <dgm:prSet/>
      <dgm:spPr/>
      <dgm:t>
        <a:bodyPr/>
        <a:lstStyle/>
        <a:p>
          <a:endParaRPr lang="en-US"/>
        </a:p>
      </dgm:t>
    </dgm:pt>
    <dgm:pt modelId="{792B8FAC-8CEB-411E-96AE-099083FF3B2A}">
      <dgm:prSet/>
      <dgm:spPr/>
      <dgm:t>
        <a:bodyPr/>
        <a:lstStyle/>
        <a:p>
          <a:r>
            <a:rPr lang="es-ES" dirty="0"/>
            <a:t>3. EXCLAMATIVAS INDIRECTAS</a:t>
          </a:r>
          <a:endParaRPr lang="en-US" dirty="0"/>
        </a:p>
      </dgm:t>
    </dgm:pt>
    <dgm:pt modelId="{A464AA82-15D3-48E2-8EE4-F0DB7EC9EC90}" type="parTrans" cxnId="{28800D06-9FF7-4AF5-8F3E-0586DB464D65}">
      <dgm:prSet/>
      <dgm:spPr/>
      <dgm:t>
        <a:bodyPr/>
        <a:lstStyle/>
        <a:p>
          <a:endParaRPr lang="en-US"/>
        </a:p>
      </dgm:t>
    </dgm:pt>
    <dgm:pt modelId="{E74EAE28-10DC-4F5D-993F-62F7558E42A1}" type="sibTrans" cxnId="{28800D06-9FF7-4AF5-8F3E-0586DB464D65}">
      <dgm:prSet/>
      <dgm:spPr/>
      <dgm:t>
        <a:bodyPr/>
        <a:lstStyle/>
        <a:p>
          <a:endParaRPr lang="en-US"/>
        </a:p>
      </dgm:t>
    </dgm:pt>
    <dgm:pt modelId="{F199F474-AD40-4222-BFE1-50CB0B5D66E6}">
      <dgm:prSet custT="1"/>
      <dgm:spPr/>
      <dgm:t>
        <a:bodyPr/>
        <a:lstStyle/>
        <a:p>
          <a:r>
            <a:rPr lang="es-ES" sz="3000" dirty="0"/>
            <a:t>4. RELATIVO LIBRE Y SEMILIBRE </a:t>
          </a:r>
        </a:p>
        <a:p>
          <a:r>
            <a:rPr lang="es-ES" sz="1600" dirty="0"/>
            <a:t>(Sin antecedente expreso)</a:t>
          </a:r>
          <a:endParaRPr lang="en-US" sz="1600" dirty="0"/>
        </a:p>
      </dgm:t>
    </dgm:pt>
    <dgm:pt modelId="{2912B57C-4DF2-4783-9BC1-83FE23AA321E}" type="parTrans" cxnId="{3BCEE9CA-5C56-4474-9DAF-47A99471D478}">
      <dgm:prSet/>
      <dgm:spPr/>
      <dgm:t>
        <a:bodyPr/>
        <a:lstStyle/>
        <a:p>
          <a:endParaRPr lang="en-US"/>
        </a:p>
      </dgm:t>
    </dgm:pt>
    <dgm:pt modelId="{B01E668F-A2C9-4330-BF78-55A5B56276F7}" type="sibTrans" cxnId="{3BCEE9CA-5C56-4474-9DAF-47A99471D478}">
      <dgm:prSet/>
      <dgm:spPr/>
      <dgm:t>
        <a:bodyPr/>
        <a:lstStyle/>
        <a:p>
          <a:endParaRPr lang="en-US"/>
        </a:p>
      </dgm:t>
    </dgm:pt>
    <dgm:pt modelId="{CCD16040-A377-4BB9-8ABC-723615B15BAF}" type="pres">
      <dgm:prSet presAssocID="{1FA11989-CDC9-4D02-B858-3062713F440F}" presName="linear" presStyleCnt="0">
        <dgm:presLayoutVars>
          <dgm:animLvl val="lvl"/>
          <dgm:resizeHandles val="exact"/>
        </dgm:presLayoutVars>
      </dgm:prSet>
      <dgm:spPr/>
    </dgm:pt>
    <dgm:pt modelId="{234A3239-7B63-4357-B5D2-D113529D44BB}" type="pres">
      <dgm:prSet presAssocID="{82AD9815-7053-4BCC-910C-365E2864D71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8DA8BC1-EBC4-45D3-B704-234E3F252BFB}" type="pres">
      <dgm:prSet presAssocID="{CF98B3D0-1763-4C44-866F-AAC22240473E}" presName="spacer" presStyleCnt="0"/>
      <dgm:spPr/>
    </dgm:pt>
    <dgm:pt modelId="{CFAAE705-E887-4632-9813-93D2CE81A318}" type="pres">
      <dgm:prSet presAssocID="{1BE816A2-BD88-4F70-B726-D07612E7A03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9DC89D7-5E97-4938-B3B4-2CE91BEB3FE4}" type="pres">
      <dgm:prSet presAssocID="{0CADFA90-15C9-4C62-B75E-86A527DC4261}" presName="spacer" presStyleCnt="0"/>
      <dgm:spPr/>
    </dgm:pt>
    <dgm:pt modelId="{54C26FA9-DFA4-4D2F-92F8-E5C57092E1C3}" type="pres">
      <dgm:prSet presAssocID="{792B8FAC-8CEB-411E-96AE-099083FF3B2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8773D8A-EFBA-454C-8008-4BA05E0431D3}" type="pres">
      <dgm:prSet presAssocID="{E74EAE28-10DC-4F5D-993F-62F7558E42A1}" presName="spacer" presStyleCnt="0"/>
      <dgm:spPr/>
    </dgm:pt>
    <dgm:pt modelId="{CEE025F2-21E3-450E-8AE1-A3D7B878894F}" type="pres">
      <dgm:prSet presAssocID="{F199F474-AD40-4222-BFE1-50CB0B5D66E6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8800D06-9FF7-4AF5-8F3E-0586DB464D65}" srcId="{1FA11989-CDC9-4D02-B858-3062713F440F}" destId="{792B8FAC-8CEB-411E-96AE-099083FF3B2A}" srcOrd="2" destOrd="0" parTransId="{A464AA82-15D3-48E2-8EE4-F0DB7EC9EC90}" sibTransId="{E74EAE28-10DC-4F5D-993F-62F7558E42A1}"/>
    <dgm:cxn modelId="{524C8807-F68C-44B6-BB21-65B633052E28}" type="presOf" srcId="{82AD9815-7053-4BCC-910C-365E2864D711}" destId="{234A3239-7B63-4357-B5D2-D113529D44BB}" srcOrd="0" destOrd="0" presId="urn:microsoft.com/office/officeart/2005/8/layout/vList2"/>
    <dgm:cxn modelId="{CCB63309-E9E3-4FE8-A418-EDAB5465A402}" srcId="{1FA11989-CDC9-4D02-B858-3062713F440F}" destId="{1BE816A2-BD88-4F70-B726-D07612E7A036}" srcOrd="1" destOrd="0" parTransId="{54A8B14B-D503-421C-9FDE-0F35BE04F96A}" sibTransId="{0CADFA90-15C9-4C62-B75E-86A527DC4261}"/>
    <dgm:cxn modelId="{30AE8B0E-2CD3-4355-B1D1-B7B4891C4229}" type="presOf" srcId="{1BE816A2-BD88-4F70-B726-D07612E7A036}" destId="{CFAAE705-E887-4632-9813-93D2CE81A318}" srcOrd="0" destOrd="0" presId="urn:microsoft.com/office/officeart/2005/8/layout/vList2"/>
    <dgm:cxn modelId="{809E6F22-57CD-482A-92E7-F2435AEFD607}" srcId="{1FA11989-CDC9-4D02-B858-3062713F440F}" destId="{82AD9815-7053-4BCC-910C-365E2864D711}" srcOrd="0" destOrd="0" parTransId="{2F1B65BC-2BE8-4491-8FE0-B17F4349A9F7}" sibTransId="{CF98B3D0-1763-4C44-866F-AAC22240473E}"/>
    <dgm:cxn modelId="{69D2A438-BA30-4105-9D46-A6801A4E6BD5}" type="presOf" srcId="{F199F474-AD40-4222-BFE1-50CB0B5D66E6}" destId="{CEE025F2-21E3-450E-8AE1-A3D7B878894F}" srcOrd="0" destOrd="0" presId="urn:microsoft.com/office/officeart/2005/8/layout/vList2"/>
    <dgm:cxn modelId="{A8E3E085-C4EA-47BB-B855-2A9944A9981A}" type="presOf" srcId="{792B8FAC-8CEB-411E-96AE-099083FF3B2A}" destId="{54C26FA9-DFA4-4D2F-92F8-E5C57092E1C3}" srcOrd="0" destOrd="0" presId="urn:microsoft.com/office/officeart/2005/8/layout/vList2"/>
    <dgm:cxn modelId="{0CF7A989-2EBB-4A25-9D18-4F2E953B3950}" type="presOf" srcId="{1FA11989-CDC9-4D02-B858-3062713F440F}" destId="{CCD16040-A377-4BB9-8ABC-723615B15BAF}" srcOrd="0" destOrd="0" presId="urn:microsoft.com/office/officeart/2005/8/layout/vList2"/>
    <dgm:cxn modelId="{3BCEE9CA-5C56-4474-9DAF-47A99471D478}" srcId="{1FA11989-CDC9-4D02-B858-3062713F440F}" destId="{F199F474-AD40-4222-BFE1-50CB0B5D66E6}" srcOrd="3" destOrd="0" parTransId="{2912B57C-4DF2-4783-9BC1-83FE23AA321E}" sibTransId="{B01E668F-A2C9-4330-BF78-55A5B56276F7}"/>
    <dgm:cxn modelId="{C839F2AE-245D-4D63-836E-43A3E9FE0663}" type="presParOf" srcId="{CCD16040-A377-4BB9-8ABC-723615B15BAF}" destId="{234A3239-7B63-4357-B5D2-D113529D44BB}" srcOrd="0" destOrd="0" presId="urn:microsoft.com/office/officeart/2005/8/layout/vList2"/>
    <dgm:cxn modelId="{03483875-E007-429C-B864-CC8A22D8C49B}" type="presParOf" srcId="{CCD16040-A377-4BB9-8ABC-723615B15BAF}" destId="{48DA8BC1-EBC4-45D3-B704-234E3F252BFB}" srcOrd="1" destOrd="0" presId="urn:microsoft.com/office/officeart/2005/8/layout/vList2"/>
    <dgm:cxn modelId="{DA4776F2-84B0-449D-8392-889910BE2B2D}" type="presParOf" srcId="{CCD16040-A377-4BB9-8ABC-723615B15BAF}" destId="{CFAAE705-E887-4632-9813-93D2CE81A318}" srcOrd="2" destOrd="0" presId="urn:microsoft.com/office/officeart/2005/8/layout/vList2"/>
    <dgm:cxn modelId="{1F8AA780-EFCD-4C9B-81CC-5B7A555D2587}" type="presParOf" srcId="{CCD16040-A377-4BB9-8ABC-723615B15BAF}" destId="{09DC89D7-5E97-4938-B3B4-2CE91BEB3FE4}" srcOrd="3" destOrd="0" presId="urn:microsoft.com/office/officeart/2005/8/layout/vList2"/>
    <dgm:cxn modelId="{51B27C9A-0D99-4934-9F90-3124971B4765}" type="presParOf" srcId="{CCD16040-A377-4BB9-8ABC-723615B15BAF}" destId="{54C26FA9-DFA4-4D2F-92F8-E5C57092E1C3}" srcOrd="4" destOrd="0" presId="urn:microsoft.com/office/officeart/2005/8/layout/vList2"/>
    <dgm:cxn modelId="{50C14A27-8902-4D99-B854-8A1660765ED3}" type="presParOf" srcId="{CCD16040-A377-4BB9-8ABC-723615B15BAF}" destId="{58773D8A-EFBA-454C-8008-4BA05E0431D3}" srcOrd="5" destOrd="0" presId="urn:microsoft.com/office/officeart/2005/8/layout/vList2"/>
    <dgm:cxn modelId="{22AC76E4-E7DD-4434-8EEA-04B3940CC1E3}" type="presParOf" srcId="{CCD16040-A377-4BB9-8ABC-723615B15BAF}" destId="{CEE025F2-21E3-450E-8AE1-A3D7B878894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C3D4B1-E0D8-4ABC-8DAD-F1BA483E8D6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E1799290-5AA2-4EED-9AE3-F2CC40915FD6}">
      <dgm:prSet/>
      <dgm:spPr/>
      <dgm:t>
        <a:bodyPr/>
        <a:lstStyle/>
        <a:p>
          <a:r>
            <a:rPr lang="es-ES" dirty="0"/>
            <a:t>Conjunción completiva: </a:t>
          </a:r>
          <a:r>
            <a:rPr lang="es-ES" b="1" dirty="0"/>
            <a:t>que</a:t>
          </a:r>
          <a:endParaRPr lang="en-US" dirty="0"/>
        </a:p>
      </dgm:t>
    </dgm:pt>
    <dgm:pt modelId="{05563B02-4B94-4A9B-8929-F3EC46EB0807}" type="parTrans" cxnId="{73B33F83-BFA2-4E97-944A-708686545263}">
      <dgm:prSet/>
      <dgm:spPr/>
      <dgm:t>
        <a:bodyPr/>
        <a:lstStyle/>
        <a:p>
          <a:endParaRPr lang="en-US"/>
        </a:p>
      </dgm:t>
    </dgm:pt>
    <dgm:pt modelId="{CBA71ECF-B11B-44A9-8084-C9E8D3904742}" type="sibTrans" cxnId="{73B33F83-BFA2-4E97-944A-708686545263}">
      <dgm:prSet/>
      <dgm:spPr/>
      <dgm:t>
        <a:bodyPr/>
        <a:lstStyle/>
        <a:p>
          <a:endParaRPr lang="en-US"/>
        </a:p>
      </dgm:t>
    </dgm:pt>
    <dgm:pt modelId="{047168E8-2294-4C4D-882E-79F64F2AD976}">
      <dgm:prSet/>
      <dgm:spPr/>
      <dgm:t>
        <a:bodyPr/>
        <a:lstStyle/>
        <a:p>
          <a:r>
            <a:rPr lang="es-ES" i="1" dirty="0"/>
            <a:t>Le disgusta </a:t>
          </a:r>
          <a:r>
            <a:rPr lang="es-ES" i="1" u="sng" dirty="0"/>
            <a:t>que (tú) pases de todo</a:t>
          </a:r>
          <a:r>
            <a:rPr lang="es-ES" i="1" dirty="0"/>
            <a:t>. </a:t>
          </a:r>
          <a:endParaRPr lang="en-US" dirty="0"/>
        </a:p>
      </dgm:t>
    </dgm:pt>
    <dgm:pt modelId="{F0D9ED3A-4B77-4234-BF49-D3E37181188C}" type="parTrans" cxnId="{B70D370B-62EF-41C1-B812-77442D6DEBEB}">
      <dgm:prSet/>
      <dgm:spPr/>
      <dgm:t>
        <a:bodyPr/>
        <a:lstStyle/>
        <a:p>
          <a:endParaRPr lang="en-US"/>
        </a:p>
      </dgm:t>
    </dgm:pt>
    <dgm:pt modelId="{5CBB2C91-D896-45D1-86C7-F5DC176C3521}" type="sibTrans" cxnId="{B70D370B-62EF-41C1-B812-77442D6DEBEB}">
      <dgm:prSet/>
      <dgm:spPr/>
      <dgm:t>
        <a:bodyPr/>
        <a:lstStyle/>
        <a:p>
          <a:endParaRPr lang="en-US"/>
        </a:p>
      </dgm:t>
    </dgm:pt>
    <dgm:pt modelId="{42DA0816-D776-4CB7-B651-E8D5FEF47E7E}">
      <dgm:prSet/>
      <dgm:spPr/>
      <dgm:t>
        <a:bodyPr/>
        <a:lstStyle/>
        <a:p>
          <a:r>
            <a:rPr lang="es-ES" b="1"/>
            <a:t>Infinitivo</a:t>
          </a:r>
          <a:r>
            <a:rPr lang="es-ES"/>
            <a:t>:</a:t>
          </a:r>
          <a:endParaRPr lang="en-US"/>
        </a:p>
      </dgm:t>
    </dgm:pt>
    <dgm:pt modelId="{95BD4322-418B-448D-86F6-720E8B32D6BB}" type="parTrans" cxnId="{40493286-7706-4D7A-B41B-C5E6ABBC1576}">
      <dgm:prSet/>
      <dgm:spPr/>
      <dgm:t>
        <a:bodyPr/>
        <a:lstStyle/>
        <a:p>
          <a:endParaRPr lang="en-US"/>
        </a:p>
      </dgm:t>
    </dgm:pt>
    <dgm:pt modelId="{B1113F0E-33BF-4BA2-AE63-5D97B7EE5E54}" type="sibTrans" cxnId="{40493286-7706-4D7A-B41B-C5E6ABBC1576}">
      <dgm:prSet/>
      <dgm:spPr/>
      <dgm:t>
        <a:bodyPr/>
        <a:lstStyle/>
        <a:p>
          <a:endParaRPr lang="en-US"/>
        </a:p>
      </dgm:t>
    </dgm:pt>
    <dgm:pt modelId="{DE4C560B-4786-4E8F-AEF9-A0AC23C90E2D}">
      <dgm:prSet/>
      <dgm:spPr/>
      <dgm:t>
        <a:bodyPr/>
        <a:lstStyle/>
        <a:p>
          <a:r>
            <a:rPr lang="es-ES" i="1" dirty="0"/>
            <a:t>Le disgusta </a:t>
          </a:r>
          <a:r>
            <a:rPr lang="es-ES" i="1" u="sng" dirty="0"/>
            <a:t>comer a las cuatro</a:t>
          </a:r>
          <a:r>
            <a:rPr lang="es-ES" i="1" dirty="0"/>
            <a:t>. </a:t>
          </a:r>
          <a:endParaRPr lang="en-US" dirty="0"/>
        </a:p>
      </dgm:t>
    </dgm:pt>
    <dgm:pt modelId="{0E2DB2DD-82FE-4CA7-8822-90B27AA7278D}" type="parTrans" cxnId="{3F624A48-A232-47B0-B4E3-89D3AA488FE5}">
      <dgm:prSet/>
      <dgm:spPr/>
      <dgm:t>
        <a:bodyPr/>
        <a:lstStyle/>
        <a:p>
          <a:endParaRPr lang="en-US"/>
        </a:p>
      </dgm:t>
    </dgm:pt>
    <dgm:pt modelId="{D731C8DF-5968-4CA4-B6D1-9AAB72CA634E}" type="sibTrans" cxnId="{3F624A48-A232-47B0-B4E3-89D3AA488FE5}">
      <dgm:prSet/>
      <dgm:spPr/>
      <dgm:t>
        <a:bodyPr/>
        <a:lstStyle/>
        <a:p>
          <a:endParaRPr lang="en-US"/>
        </a:p>
      </dgm:t>
    </dgm:pt>
    <dgm:pt modelId="{3365DCBF-135B-4120-93EA-2A6E2259F9FA}">
      <dgm:prSet/>
      <dgm:spPr/>
      <dgm:t>
        <a:bodyPr/>
        <a:lstStyle/>
        <a:p>
          <a:r>
            <a:rPr lang="es-ES" dirty="0"/>
            <a:t>Sin nexo + verbo conjugado </a:t>
          </a:r>
        </a:p>
        <a:p>
          <a:r>
            <a:rPr lang="es-ES" dirty="0"/>
            <a:t>(lenguaje jurídico, administrativo,…)</a:t>
          </a:r>
          <a:endParaRPr lang="en-US" dirty="0"/>
        </a:p>
      </dgm:t>
    </dgm:pt>
    <dgm:pt modelId="{21F73863-6ADB-4D18-BDEB-35C6F23FCF83}" type="parTrans" cxnId="{B8D08107-8105-4F1A-A385-EE1ED58DDB75}">
      <dgm:prSet/>
      <dgm:spPr/>
      <dgm:t>
        <a:bodyPr/>
        <a:lstStyle/>
        <a:p>
          <a:endParaRPr lang="en-US"/>
        </a:p>
      </dgm:t>
    </dgm:pt>
    <dgm:pt modelId="{EF8EAACB-1305-4916-9885-CC0E608278DA}" type="sibTrans" cxnId="{B8D08107-8105-4F1A-A385-EE1ED58DDB75}">
      <dgm:prSet/>
      <dgm:spPr/>
      <dgm:t>
        <a:bodyPr/>
        <a:lstStyle/>
        <a:p>
          <a:endParaRPr lang="en-US"/>
        </a:p>
      </dgm:t>
    </dgm:pt>
    <dgm:pt modelId="{611D1ABA-B52D-4C77-91AD-016DE9F55E92}" type="pres">
      <dgm:prSet presAssocID="{75C3D4B1-E0D8-4ABC-8DAD-F1BA483E8D67}" presName="root" presStyleCnt="0">
        <dgm:presLayoutVars>
          <dgm:dir/>
          <dgm:resizeHandles val="exact"/>
        </dgm:presLayoutVars>
      </dgm:prSet>
      <dgm:spPr/>
    </dgm:pt>
    <dgm:pt modelId="{1A99B59C-759A-44C2-9FF7-68403A86B1B4}" type="pres">
      <dgm:prSet presAssocID="{E1799290-5AA2-4EED-9AE3-F2CC40915FD6}" presName="compNode" presStyleCnt="0"/>
      <dgm:spPr/>
    </dgm:pt>
    <dgm:pt modelId="{2066002D-604F-4558-B53E-F1D8759C12DA}" type="pres">
      <dgm:prSet presAssocID="{E1799290-5AA2-4EED-9AE3-F2CC40915FD6}" presName="bgRect" presStyleLbl="bgShp" presStyleIdx="0" presStyleCnt="3" custLinFactNeighborX="2089" custLinFactNeighborY="-199"/>
      <dgm:spPr/>
    </dgm:pt>
    <dgm:pt modelId="{654C6F32-74D5-47D1-979A-04310AE1DA09}" type="pres">
      <dgm:prSet presAssocID="{E1799290-5AA2-4EED-9AE3-F2CC40915FD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o"/>
        </a:ext>
      </dgm:extLst>
    </dgm:pt>
    <dgm:pt modelId="{58225FAD-B364-46FC-BDE1-9DFF8856ED80}" type="pres">
      <dgm:prSet presAssocID="{E1799290-5AA2-4EED-9AE3-F2CC40915FD6}" presName="spaceRect" presStyleCnt="0"/>
      <dgm:spPr/>
    </dgm:pt>
    <dgm:pt modelId="{02D33F38-3107-4FAA-AADB-5CD1B3092F81}" type="pres">
      <dgm:prSet presAssocID="{E1799290-5AA2-4EED-9AE3-F2CC40915FD6}" presName="parTx" presStyleLbl="revTx" presStyleIdx="0" presStyleCnt="5" custLinFactNeighborX="-7669" custLinFactNeighborY="3021">
        <dgm:presLayoutVars>
          <dgm:chMax val="0"/>
          <dgm:chPref val="0"/>
        </dgm:presLayoutVars>
      </dgm:prSet>
      <dgm:spPr/>
    </dgm:pt>
    <dgm:pt modelId="{30530EA5-FC07-4E26-AAE4-B254EBB935FD}" type="pres">
      <dgm:prSet presAssocID="{E1799290-5AA2-4EED-9AE3-F2CC40915FD6}" presName="desTx" presStyleLbl="revTx" presStyleIdx="1" presStyleCnt="5" custScaleX="149000" custLinFactNeighborX="-24643" custLinFactNeighborY="-557">
        <dgm:presLayoutVars/>
      </dgm:prSet>
      <dgm:spPr/>
    </dgm:pt>
    <dgm:pt modelId="{7954C391-886B-40E5-AC6F-7B59762BA890}" type="pres">
      <dgm:prSet presAssocID="{CBA71ECF-B11B-44A9-8084-C9E8D3904742}" presName="sibTrans" presStyleCnt="0"/>
      <dgm:spPr/>
    </dgm:pt>
    <dgm:pt modelId="{CECE17E6-ECA0-44F3-A9E0-C566356C4A83}" type="pres">
      <dgm:prSet presAssocID="{42DA0816-D776-4CB7-B651-E8D5FEF47E7E}" presName="compNode" presStyleCnt="0"/>
      <dgm:spPr/>
    </dgm:pt>
    <dgm:pt modelId="{FFA3B7D1-E92E-4C48-8E99-8BA62B50948B}" type="pres">
      <dgm:prSet presAssocID="{42DA0816-D776-4CB7-B651-E8D5FEF47E7E}" presName="bgRect" presStyleLbl="bgShp" presStyleIdx="1" presStyleCnt="3" custLinFactNeighborX="916" custLinFactNeighborY="-488"/>
      <dgm:spPr/>
    </dgm:pt>
    <dgm:pt modelId="{8AB0C514-18B9-47FE-BAF0-E4A28510BD59}" type="pres">
      <dgm:prSet presAssocID="{42DA0816-D776-4CB7-B651-E8D5FEF47E7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ble Setting"/>
        </a:ext>
      </dgm:extLst>
    </dgm:pt>
    <dgm:pt modelId="{E810301E-00E1-4E3A-A5A7-939D1CA481A3}" type="pres">
      <dgm:prSet presAssocID="{42DA0816-D776-4CB7-B651-E8D5FEF47E7E}" presName="spaceRect" presStyleCnt="0"/>
      <dgm:spPr/>
    </dgm:pt>
    <dgm:pt modelId="{52661A70-B226-4C1C-BF9D-24435511251D}" type="pres">
      <dgm:prSet presAssocID="{42DA0816-D776-4CB7-B651-E8D5FEF47E7E}" presName="parTx" presStyleLbl="revTx" presStyleIdx="2" presStyleCnt="5">
        <dgm:presLayoutVars>
          <dgm:chMax val="0"/>
          <dgm:chPref val="0"/>
        </dgm:presLayoutVars>
      </dgm:prSet>
      <dgm:spPr/>
    </dgm:pt>
    <dgm:pt modelId="{D204ED3C-A4C0-439F-AA07-1E12B9FE5435}" type="pres">
      <dgm:prSet presAssocID="{42DA0816-D776-4CB7-B651-E8D5FEF47E7E}" presName="desTx" presStyleLbl="revTx" presStyleIdx="3" presStyleCnt="5" custScaleX="147441" custLinFactNeighborX="-27765" custLinFactNeighborY="2504">
        <dgm:presLayoutVars/>
      </dgm:prSet>
      <dgm:spPr/>
    </dgm:pt>
    <dgm:pt modelId="{FB3FC1E1-E71E-4E4F-8724-FCA77012FEFA}" type="pres">
      <dgm:prSet presAssocID="{B1113F0E-33BF-4BA2-AE63-5D97B7EE5E54}" presName="sibTrans" presStyleCnt="0"/>
      <dgm:spPr/>
    </dgm:pt>
    <dgm:pt modelId="{3595D877-4957-4E57-8479-6512B4FAF7A8}" type="pres">
      <dgm:prSet presAssocID="{3365DCBF-135B-4120-93EA-2A6E2259F9FA}" presName="compNode" presStyleCnt="0"/>
      <dgm:spPr/>
    </dgm:pt>
    <dgm:pt modelId="{3F1244DA-1169-4641-A2C6-926EA1BA4E34}" type="pres">
      <dgm:prSet presAssocID="{3365DCBF-135B-4120-93EA-2A6E2259F9FA}" presName="bgRect" presStyleLbl="bgShp" presStyleIdx="2" presStyleCnt="3"/>
      <dgm:spPr/>
    </dgm:pt>
    <dgm:pt modelId="{705BEB47-31C0-4437-9870-A6777C10F490}" type="pres">
      <dgm:prSet presAssocID="{3365DCBF-135B-4120-93EA-2A6E2259F9F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sed Quotation Mark"/>
        </a:ext>
      </dgm:extLst>
    </dgm:pt>
    <dgm:pt modelId="{6187E49C-3DA1-476A-81D4-C167B22123E2}" type="pres">
      <dgm:prSet presAssocID="{3365DCBF-135B-4120-93EA-2A6E2259F9FA}" presName="spaceRect" presStyleCnt="0"/>
      <dgm:spPr/>
    </dgm:pt>
    <dgm:pt modelId="{EEE63644-DEB5-4AA4-887F-D177071C6F4E}" type="pres">
      <dgm:prSet presAssocID="{3365DCBF-135B-4120-93EA-2A6E2259F9FA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B8D08107-8105-4F1A-A385-EE1ED58DDB75}" srcId="{75C3D4B1-E0D8-4ABC-8DAD-F1BA483E8D67}" destId="{3365DCBF-135B-4120-93EA-2A6E2259F9FA}" srcOrd="2" destOrd="0" parTransId="{21F73863-6ADB-4D18-BDEB-35C6F23FCF83}" sibTransId="{EF8EAACB-1305-4916-9885-CC0E608278DA}"/>
    <dgm:cxn modelId="{B70D370B-62EF-41C1-B812-77442D6DEBEB}" srcId="{E1799290-5AA2-4EED-9AE3-F2CC40915FD6}" destId="{047168E8-2294-4C4D-882E-79F64F2AD976}" srcOrd="0" destOrd="0" parTransId="{F0D9ED3A-4B77-4234-BF49-D3E37181188C}" sibTransId="{5CBB2C91-D896-45D1-86C7-F5DC176C3521}"/>
    <dgm:cxn modelId="{767DF71E-68D8-409A-864D-AE3CD3A7E254}" type="presOf" srcId="{DE4C560B-4786-4E8F-AEF9-A0AC23C90E2D}" destId="{D204ED3C-A4C0-439F-AA07-1E12B9FE5435}" srcOrd="0" destOrd="0" presId="urn:microsoft.com/office/officeart/2018/2/layout/IconVerticalSolidList"/>
    <dgm:cxn modelId="{04B25B21-E371-4967-9F98-E0D313337E7D}" type="presOf" srcId="{75C3D4B1-E0D8-4ABC-8DAD-F1BA483E8D67}" destId="{611D1ABA-B52D-4C77-91AD-016DE9F55E92}" srcOrd="0" destOrd="0" presId="urn:microsoft.com/office/officeart/2018/2/layout/IconVerticalSolidList"/>
    <dgm:cxn modelId="{3F624A48-A232-47B0-B4E3-89D3AA488FE5}" srcId="{42DA0816-D776-4CB7-B651-E8D5FEF47E7E}" destId="{DE4C560B-4786-4E8F-AEF9-A0AC23C90E2D}" srcOrd="0" destOrd="0" parTransId="{0E2DB2DD-82FE-4CA7-8822-90B27AA7278D}" sibTransId="{D731C8DF-5968-4CA4-B6D1-9AAB72CA634E}"/>
    <dgm:cxn modelId="{10B04657-5E8C-434A-99A6-5FC6ED9D6EA3}" type="presOf" srcId="{047168E8-2294-4C4D-882E-79F64F2AD976}" destId="{30530EA5-FC07-4E26-AAE4-B254EBB935FD}" srcOrd="0" destOrd="0" presId="urn:microsoft.com/office/officeart/2018/2/layout/IconVerticalSolidList"/>
    <dgm:cxn modelId="{9ABDD957-EBB1-4C3C-B0FE-A68BE1793D24}" type="presOf" srcId="{E1799290-5AA2-4EED-9AE3-F2CC40915FD6}" destId="{02D33F38-3107-4FAA-AADB-5CD1B3092F81}" srcOrd="0" destOrd="0" presId="urn:microsoft.com/office/officeart/2018/2/layout/IconVerticalSolidList"/>
    <dgm:cxn modelId="{A78F627D-5580-41AB-98ED-22C46A3A32E5}" type="presOf" srcId="{3365DCBF-135B-4120-93EA-2A6E2259F9FA}" destId="{EEE63644-DEB5-4AA4-887F-D177071C6F4E}" srcOrd="0" destOrd="0" presId="urn:microsoft.com/office/officeart/2018/2/layout/IconVerticalSolidList"/>
    <dgm:cxn modelId="{73B33F83-BFA2-4E97-944A-708686545263}" srcId="{75C3D4B1-E0D8-4ABC-8DAD-F1BA483E8D67}" destId="{E1799290-5AA2-4EED-9AE3-F2CC40915FD6}" srcOrd="0" destOrd="0" parTransId="{05563B02-4B94-4A9B-8929-F3EC46EB0807}" sibTransId="{CBA71ECF-B11B-44A9-8084-C9E8D3904742}"/>
    <dgm:cxn modelId="{40493286-7706-4D7A-B41B-C5E6ABBC1576}" srcId="{75C3D4B1-E0D8-4ABC-8DAD-F1BA483E8D67}" destId="{42DA0816-D776-4CB7-B651-E8D5FEF47E7E}" srcOrd="1" destOrd="0" parTransId="{95BD4322-418B-448D-86F6-720E8B32D6BB}" sibTransId="{B1113F0E-33BF-4BA2-AE63-5D97B7EE5E54}"/>
    <dgm:cxn modelId="{123B6AE2-3CEF-44F8-A648-72D65AECD4CE}" type="presOf" srcId="{42DA0816-D776-4CB7-B651-E8D5FEF47E7E}" destId="{52661A70-B226-4C1C-BF9D-24435511251D}" srcOrd="0" destOrd="0" presId="urn:microsoft.com/office/officeart/2018/2/layout/IconVerticalSolidList"/>
    <dgm:cxn modelId="{C12011E4-A5A2-42DE-B306-5FE4C264607D}" type="presParOf" srcId="{611D1ABA-B52D-4C77-91AD-016DE9F55E92}" destId="{1A99B59C-759A-44C2-9FF7-68403A86B1B4}" srcOrd="0" destOrd="0" presId="urn:microsoft.com/office/officeart/2018/2/layout/IconVerticalSolidList"/>
    <dgm:cxn modelId="{18DC588A-1F5C-4776-BEE6-7B9E11AF4D5F}" type="presParOf" srcId="{1A99B59C-759A-44C2-9FF7-68403A86B1B4}" destId="{2066002D-604F-4558-B53E-F1D8759C12DA}" srcOrd="0" destOrd="0" presId="urn:microsoft.com/office/officeart/2018/2/layout/IconVerticalSolidList"/>
    <dgm:cxn modelId="{C86B9D77-D706-46C9-B102-87ADE4149AE3}" type="presParOf" srcId="{1A99B59C-759A-44C2-9FF7-68403A86B1B4}" destId="{654C6F32-74D5-47D1-979A-04310AE1DA09}" srcOrd="1" destOrd="0" presId="urn:microsoft.com/office/officeart/2018/2/layout/IconVerticalSolidList"/>
    <dgm:cxn modelId="{FDB73F4B-A725-41CF-ADDE-447D7E392243}" type="presParOf" srcId="{1A99B59C-759A-44C2-9FF7-68403A86B1B4}" destId="{58225FAD-B364-46FC-BDE1-9DFF8856ED80}" srcOrd="2" destOrd="0" presId="urn:microsoft.com/office/officeart/2018/2/layout/IconVerticalSolidList"/>
    <dgm:cxn modelId="{5AA15E05-2AEE-4ACA-B4E9-CF6C92C4E6EA}" type="presParOf" srcId="{1A99B59C-759A-44C2-9FF7-68403A86B1B4}" destId="{02D33F38-3107-4FAA-AADB-5CD1B3092F81}" srcOrd="3" destOrd="0" presId="urn:microsoft.com/office/officeart/2018/2/layout/IconVerticalSolidList"/>
    <dgm:cxn modelId="{9DAE5E55-F100-4CB3-BEDC-6FD20EC40708}" type="presParOf" srcId="{1A99B59C-759A-44C2-9FF7-68403A86B1B4}" destId="{30530EA5-FC07-4E26-AAE4-B254EBB935FD}" srcOrd="4" destOrd="0" presId="urn:microsoft.com/office/officeart/2018/2/layout/IconVerticalSolidList"/>
    <dgm:cxn modelId="{E55948DC-F782-48E0-B708-027C150BEF3E}" type="presParOf" srcId="{611D1ABA-B52D-4C77-91AD-016DE9F55E92}" destId="{7954C391-886B-40E5-AC6F-7B59762BA890}" srcOrd="1" destOrd="0" presId="urn:microsoft.com/office/officeart/2018/2/layout/IconVerticalSolidList"/>
    <dgm:cxn modelId="{580776E7-6681-4F0F-B190-87936B92231C}" type="presParOf" srcId="{611D1ABA-B52D-4C77-91AD-016DE9F55E92}" destId="{CECE17E6-ECA0-44F3-A9E0-C566356C4A83}" srcOrd="2" destOrd="0" presId="urn:microsoft.com/office/officeart/2018/2/layout/IconVerticalSolidList"/>
    <dgm:cxn modelId="{0B6B68E1-BB59-4B39-BAD9-A6CB7CBCB57D}" type="presParOf" srcId="{CECE17E6-ECA0-44F3-A9E0-C566356C4A83}" destId="{FFA3B7D1-E92E-4C48-8E99-8BA62B50948B}" srcOrd="0" destOrd="0" presId="urn:microsoft.com/office/officeart/2018/2/layout/IconVerticalSolidList"/>
    <dgm:cxn modelId="{43106939-7863-4CE1-94D8-C7DC6ED819A3}" type="presParOf" srcId="{CECE17E6-ECA0-44F3-A9E0-C566356C4A83}" destId="{8AB0C514-18B9-47FE-BAF0-E4A28510BD59}" srcOrd="1" destOrd="0" presId="urn:microsoft.com/office/officeart/2018/2/layout/IconVerticalSolidList"/>
    <dgm:cxn modelId="{43BC9337-846F-4594-847C-35A6F2111D95}" type="presParOf" srcId="{CECE17E6-ECA0-44F3-A9E0-C566356C4A83}" destId="{E810301E-00E1-4E3A-A5A7-939D1CA481A3}" srcOrd="2" destOrd="0" presId="urn:microsoft.com/office/officeart/2018/2/layout/IconVerticalSolidList"/>
    <dgm:cxn modelId="{D6312203-FDAA-418C-8A86-BD94AE955842}" type="presParOf" srcId="{CECE17E6-ECA0-44F3-A9E0-C566356C4A83}" destId="{52661A70-B226-4C1C-BF9D-24435511251D}" srcOrd="3" destOrd="0" presId="urn:microsoft.com/office/officeart/2018/2/layout/IconVerticalSolidList"/>
    <dgm:cxn modelId="{1AC144B2-DF1E-4944-A31B-74C4906EAE6A}" type="presParOf" srcId="{CECE17E6-ECA0-44F3-A9E0-C566356C4A83}" destId="{D204ED3C-A4C0-439F-AA07-1E12B9FE5435}" srcOrd="4" destOrd="0" presId="urn:microsoft.com/office/officeart/2018/2/layout/IconVerticalSolidList"/>
    <dgm:cxn modelId="{115DD86B-BA7E-4A2E-84A3-5DCEEA07641E}" type="presParOf" srcId="{611D1ABA-B52D-4C77-91AD-016DE9F55E92}" destId="{FB3FC1E1-E71E-4E4F-8724-FCA77012FEFA}" srcOrd="3" destOrd="0" presId="urn:microsoft.com/office/officeart/2018/2/layout/IconVerticalSolidList"/>
    <dgm:cxn modelId="{557A03C7-813F-4339-B7B2-1BBE9662A4F0}" type="presParOf" srcId="{611D1ABA-B52D-4C77-91AD-016DE9F55E92}" destId="{3595D877-4957-4E57-8479-6512B4FAF7A8}" srcOrd="4" destOrd="0" presId="urn:microsoft.com/office/officeart/2018/2/layout/IconVerticalSolidList"/>
    <dgm:cxn modelId="{5ABC22BB-C48A-40AB-994E-7BA683BED4AE}" type="presParOf" srcId="{3595D877-4957-4E57-8479-6512B4FAF7A8}" destId="{3F1244DA-1169-4641-A2C6-926EA1BA4E34}" srcOrd="0" destOrd="0" presId="urn:microsoft.com/office/officeart/2018/2/layout/IconVerticalSolidList"/>
    <dgm:cxn modelId="{E5880D60-1EBE-48DA-9980-9EC92B5AA35F}" type="presParOf" srcId="{3595D877-4957-4E57-8479-6512B4FAF7A8}" destId="{705BEB47-31C0-4437-9870-A6777C10F490}" srcOrd="1" destOrd="0" presId="urn:microsoft.com/office/officeart/2018/2/layout/IconVerticalSolidList"/>
    <dgm:cxn modelId="{027EA9C6-F84B-48C0-8ED7-118D71ACB52B}" type="presParOf" srcId="{3595D877-4957-4E57-8479-6512B4FAF7A8}" destId="{6187E49C-3DA1-476A-81D4-C167B22123E2}" srcOrd="2" destOrd="0" presId="urn:microsoft.com/office/officeart/2018/2/layout/IconVerticalSolidList"/>
    <dgm:cxn modelId="{0A90F770-1E76-46D7-BB63-01AA6C2A81C5}" type="presParOf" srcId="{3595D877-4957-4E57-8479-6512B4FAF7A8}" destId="{EEE63644-DEB5-4AA4-887F-D177071C6F4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68AAB59-E8C4-4ECD-BBAB-40FEA92CDCC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955F8A79-C0A3-43F9-A7F8-3F45480027CE}">
      <dgm:prSet custT="1"/>
      <dgm:spPr/>
      <dgm:t>
        <a:bodyPr/>
        <a:lstStyle/>
        <a:p>
          <a:r>
            <a:rPr lang="es-ES" sz="2000" b="1" dirty="0"/>
            <a:t>Conjunción completiva: si </a:t>
          </a:r>
          <a:r>
            <a:rPr lang="es-ES" sz="2000" dirty="0"/>
            <a:t>(Total)</a:t>
          </a:r>
          <a:endParaRPr lang="en-US" sz="2000" dirty="0"/>
        </a:p>
      </dgm:t>
    </dgm:pt>
    <dgm:pt modelId="{E62D2D0E-1CB1-438F-9EA1-2E465DCEE108}" type="parTrans" cxnId="{86BEF698-7C72-4739-8AFE-1A062BE5E9E8}">
      <dgm:prSet/>
      <dgm:spPr/>
      <dgm:t>
        <a:bodyPr/>
        <a:lstStyle/>
        <a:p>
          <a:endParaRPr lang="en-US"/>
        </a:p>
      </dgm:t>
    </dgm:pt>
    <dgm:pt modelId="{5D474D97-FD75-407E-9D32-F238EF047FE8}" type="sibTrans" cxnId="{86BEF698-7C72-4739-8AFE-1A062BE5E9E8}">
      <dgm:prSet/>
      <dgm:spPr/>
      <dgm:t>
        <a:bodyPr/>
        <a:lstStyle/>
        <a:p>
          <a:endParaRPr lang="en-US"/>
        </a:p>
      </dgm:t>
    </dgm:pt>
    <dgm:pt modelId="{36FAE151-7FF0-42FD-AEF4-DDF0C37D6CA7}">
      <dgm:prSet/>
      <dgm:spPr/>
      <dgm:t>
        <a:bodyPr/>
        <a:lstStyle/>
        <a:p>
          <a:r>
            <a:rPr lang="es-ES" dirty="0"/>
            <a:t>Me preguntó </a:t>
          </a:r>
          <a:r>
            <a:rPr lang="es-ES" u="sng" dirty="0"/>
            <a:t>si vendría mañana</a:t>
          </a:r>
          <a:r>
            <a:rPr lang="es-ES" dirty="0"/>
            <a:t>.</a:t>
          </a:r>
          <a:endParaRPr lang="en-US" dirty="0"/>
        </a:p>
      </dgm:t>
    </dgm:pt>
    <dgm:pt modelId="{6F73689F-A011-4620-BA05-3FFDEC99BBA8}" type="parTrans" cxnId="{62BA67FF-60BB-4128-A393-4D520D73A3B9}">
      <dgm:prSet/>
      <dgm:spPr/>
      <dgm:t>
        <a:bodyPr/>
        <a:lstStyle/>
        <a:p>
          <a:endParaRPr lang="en-US"/>
        </a:p>
      </dgm:t>
    </dgm:pt>
    <dgm:pt modelId="{9F203808-1485-470C-9C5E-F58DD8D1D3E6}" type="sibTrans" cxnId="{62BA67FF-60BB-4128-A393-4D520D73A3B9}">
      <dgm:prSet/>
      <dgm:spPr/>
      <dgm:t>
        <a:bodyPr/>
        <a:lstStyle/>
        <a:p>
          <a:endParaRPr lang="en-US"/>
        </a:p>
      </dgm:t>
    </dgm:pt>
    <dgm:pt modelId="{1EE31C7D-86EC-45D7-B008-EF0F4267C754}">
      <dgm:prSet custT="1"/>
      <dgm:spPr/>
      <dgm:t>
        <a:bodyPr/>
        <a:lstStyle/>
        <a:p>
          <a:r>
            <a:rPr lang="es-ES" sz="2000" b="1" dirty="0"/>
            <a:t>Pronombres, adverbios o determinantes interrogativos. </a:t>
          </a:r>
          <a:r>
            <a:rPr lang="es-ES" sz="2000" dirty="0"/>
            <a:t>(Parcial)</a:t>
          </a:r>
          <a:endParaRPr lang="en-US" sz="2000" dirty="0"/>
        </a:p>
      </dgm:t>
    </dgm:pt>
    <dgm:pt modelId="{4218F5FF-6D5F-4AF9-A0D8-2A34659A3D65}" type="parTrans" cxnId="{0DF760D8-44C3-4BD8-9B46-80EB0D766F8C}">
      <dgm:prSet/>
      <dgm:spPr/>
      <dgm:t>
        <a:bodyPr/>
        <a:lstStyle/>
        <a:p>
          <a:endParaRPr lang="en-US"/>
        </a:p>
      </dgm:t>
    </dgm:pt>
    <dgm:pt modelId="{6B88F957-7028-4D5B-AD5A-F4D767B0ECAD}" type="sibTrans" cxnId="{0DF760D8-44C3-4BD8-9B46-80EB0D766F8C}">
      <dgm:prSet/>
      <dgm:spPr/>
      <dgm:t>
        <a:bodyPr/>
        <a:lstStyle/>
        <a:p>
          <a:endParaRPr lang="en-US"/>
        </a:p>
      </dgm:t>
    </dgm:pt>
    <dgm:pt modelId="{B28079EE-268A-4E20-A397-0B2E874FEB69}">
      <dgm:prSet/>
      <dgm:spPr/>
      <dgm:t>
        <a:bodyPr/>
        <a:lstStyle/>
        <a:p>
          <a:r>
            <a:rPr lang="es-ES"/>
            <a:t>Me preguntó </a:t>
          </a:r>
          <a:r>
            <a:rPr lang="es-ES" u="sng"/>
            <a:t>qué harías tú</a:t>
          </a:r>
          <a:r>
            <a:rPr lang="es-ES"/>
            <a:t>. </a:t>
          </a:r>
          <a:endParaRPr lang="en-US"/>
        </a:p>
      </dgm:t>
    </dgm:pt>
    <dgm:pt modelId="{3D226ADB-F566-47DB-AC4A-1B4B49AB11D0}" type="parTrans" cxnId="{CFD13B8D-D43E-417A-B584-288B9FA849BA}">
      <dgm:prSet/>
      <dgm:spPr/>
      <dgm:t>
        <a:bodyPr/>
        <a:lstStyle/>
        <a:p>
          <a:endParaRPr lang="en-US"/>
        </a:p>
      </dgm:t>
    </dgm:pt>
    <dgm:pt modelId="{FA05390D-9DAB-4A0E-93D1-5A76BD09EA37}" type="sibTrans" cxnId="{CFD13B8D-D43E-417A-B584-288B9FA849BA}">
      <dgm:prSet/>
      <dgm:spPr/>
      <dgm:t>
        <a:bodyPr/>
        <a:lstStyle/>
        <a:p>
          <a:endParaRPr lang="en-US"/>
        </a:p>
      </dgm:t>
    </dgm:pt>
    <dgm:pt modelId="{92191280-4AA1-4AC6-A093-C553566F9D2E}">
      <dgm:prSet/>
      <dgm:spPr/>
      <dgm:t>
        <a:bodyPr/>
        <a:lstStyle/>
        <a:p>
          <a:r>
            <a:rPr lang="es-ES" dirty="0"/>
            <a:t>Me preguntó </a:t>
          </a:r>
          <a:r>
            <a:rPr lang="es-ES" u="sng" dirty="0"/>
            <a:t>dónde estabas ayer</a:t>
          </a:r>
          <a:r>
            <a:rPr lang="es-ES" dirty="0"/>
            <a:t>.</a:t>
          </a:r>
          <a:endParaRPr lang="en-US" dirty="0"/>
        </a:p>
      </dgm:t>
    </dgm:pt>
    <dgm:pt modelId="{EC4A3528-79C2-4C92-BA6F-5A34BE11673B}" type="parTrans" cxnId="{38FD302F-1815-4EC2-BB2F-E0E387970A1E}">
      <dgm:prSet/>
      <dgm:spPr/>
      <dgm:t>
        <a:bodyPr/>
        <a:lstStyle/>
        <a:p>
          <a:endParaRPr lang="en-US"/>
        </a:p>
      </dgm:t>
    </dgm:pt>
    <dgm:pt modelId="{B16546BA-A13E-47AA-B0B9-B672C60E6B6E}" type="sibTrans" cxnId="{38FD302F-1815-4EC2-BB2F-E0E387970A1E}">
      <dgm:prSet/>
      <dgm:spPr/>
      <dgm:t>
        <a:bodyPr/>
        <a:lstStyle/>
        <a:p>
          <a:endParaRPr lang="en-US"/>
        </a:p>
      </dgm:t>
    </dgm:pt>
    <dgm:pt modelId="{90918F2F-8ACE-4250-9BF3-7C1102951074}">
      <dgm:prSet/>
      <dgm:spPr/>
      <dgm:t>
        <a:bodyPr/>
        <a:lstStyle/>
        <a:p>
          <a:r>
            <a:rPr lang="es-ES"/>
            <a:t>Me preguntó </a:t>
          </a:r>
          <a:r>
            <a:rPr lang="es-ES" u="sng"/>
            <a:t>qué libro tenías</a:t>
          </a:r>
          <a:r>
            <a:rPr lang="es-ES"/>
            <a:t>. </a:t>
          </a:r>
          <a:endParaRPr lang="en-US"/>
        </a:p>
      </dgm:t>
    </dgm:pt>
    <dgm:pt modelId="{5DA9A217-03A3-445C-907E-97B8F736B57C}" type="parTrans" cxnId="{0453DD62-45B8-4143-AF59-50269ACE773E}">
      <dgm:prSet/>
      <dgm:spPr/>
      <dgm:t>
        <a:bodyPr/>
        <a:lstStyle/>
        <a:p>
          <a:endParaRPr lang="en-US"/>
        </a:p>
      </dgm:t>
    </dgm:pt>
    <dgm:pt modelId="{C0831214-BC3E-4DF1-BE15-81857764B63E}" type="sibTrans" cxnId="{0453DD62-45B8-4143-AF59-50269ACE773E}">
      <dgm:prSet/>
      <dgm:spPr/>
      <dgm:t>
        <a:bodyPr/>
        <a:lstStyle/>
        <a:p>
          <a:endParaRPr lang="en-US"/>
        </a:p>
      </dgm:t>
    </dgm:pt>
    <dgm:pt modelId="{A967997C-580D-4081-A3A3-FC7838D2440B}" type="pres">
      <dgm:prSet presAssocID="{C68AAB59-E8C4-4ECD-BBAB-40FEA92CDCCB}" presName="root" presStyleCnt="0">
        <dgm:presLayoutVars>
          <dgm:dir/>
          <dgm:resizeHandles val="exact"/>
        </dgm:presLayoutVars>
      </dgm:prSet>
      <dgm:spPr/>
    </dgm:pt>
    <dgm:pt modelId="{3FE26E47-24E1-444C-931F-C4EFA84CF8BB}" type="pres">
      <dgm:prSet presAssocID="{955F8A79-C0A3-43F9-A7F8-3F45480027CE}" presName="compNode" presStyleCnt="0"/>
      <dgm:spPr/>
    </dgm:pt>
    <dgm:pt modelId="{98E7E1C5-E50F-4651-804C-4B764DE36F72}" type="pres">
      <dgm:prSet presAssocID="{955F8A79-C0A3-43F9-A7F8-3F45480027CE}" presName="bgRect" presStyleLbl="bgShp" presStyleIdx="0" presStyleCnt="2"/>
      <dgm:spPr/>
    </dgm:pt>
    <dgm:pt modelId="{1FB5AB55-50C2-4549-8F34-C90A0EF8644E}" type="pres">
      <dgm:prSet presAssocID="{955F8A79-C0A3-43F9-A7F8-3F45480027C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guntas"/>
        </a:ext>
      </dgm:extLst>
    </dgm:pt>
    <dgm:pt modelId="{8C43FDDF-E47D-4C2F-BD01-AECF5D727010}" type="pres">
      <dgm:prSet presAssocID="{955F8A79-C0A3-43F9-A7F8-3F45480027CE}" presName="spaceRect" presStyleCnt="0"/>
      <dgm:spPr/>
    </dgm:pt>
    <dgm:pt modelId="{439FAF95-0731-44DC-B852-A8D232843CD4}" type="pres">
      <dgm:prSet presAssocID="{955F8A79-C0A3-43F9-A7F8-3F45480027CE}" presName="parTx" presStyleLbl="revTx" presStyleIdx="0" presStyleCnt="4" custLinFactNeighborX="-10632" custLinFactNeighborY="1536">
        <dgm:presLayoutVars>
          <dgm:chMax val="0"/>
          <dgm:chPref val="0"/>
        </dgm:presLayoutVars>
      </dgm:prSet>
      <dgm:spPr/>
    </dgm:pt>
    <dgm:pt modelId="{F73ECDDC-7FE1-47E8-A276-D2E6BD101D41}" type="pres">
      <dgm:prSet presAssocID="{955F8A79-C0A3-43F9-A7F8-3F45480027CE}" presName="desTx" presStyleLbl="revTx" presStyleIdx="1" presStyleCnt="4" custScaleX="124565">
        <dgm:presLayoutVars/>
      </dgm:prSet>
      <dgm:spPr/>
    </dgm:pt>
    <dgm:pt modelId="{AA8D4DCF-2616-4844-949A-505E6569B806}" type="pres">
      <dgm:prSet presAssocID="{5D474D97-FD75-407E-9D32-F238EF047FE8}" presName="sibTrans" presStyleCnt="0"/>
      <dgm:spPr/>
    </dgm:pt>
    <dgm:pt modelId="{022854ED-A052-4E3D-88E1-D0D179B7CFFB}" type="pres">
      <dgm:prSet presAssocID="{1EE31C7D-86EC-45D7-B008-EF0F4267C754}" presName="compNode" presStyleCnt="0"/>
      <dgm:spPr/>
    </dgm:pt>
    <dgm:pt modelId="{84236CD4-AE88-4B99-A27C-F3A8E847DE99}" type="pres">
      <dgm:prSet presAssocID="{1EE31C7D-86EC-45D7-B008-EF0F4267C754}" presName="bgRect" presStyleLbl="bgShp" presStyleIdx="1" presStyleCnt="2"/>
      <dgm:spPr/>
    </dgm:pt>
    <dgm:pt modelId="{CC5C6397-17EF-49F4-95C1-B0542F75B208}" type="pres">
      <dgm:prSet presAssocID="{1EE31C7D-86EC-45D7-B008-EF0F4267C754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illas"/>
        </a:ext>
      </dgm:extLst>
    </dgm:pt>
    <dgm:pt modelId="{F5765807-3D96-4F3E-9615-9A9130CC7400}" type="pres">
      <dgm:prSet presAssocID="{1EE31C7D-86EC-45D7-B008-EF0F4267C754}" presName="spaceRect" presStyleCnt="0"/>
      <dgm:spPr/>
    </dgm:pt>
    <dgm:pt modelId="{61FB4CC8-5C29-4B04-B0B2-F799491DA3A8}" type="pres">
      <dgm:prSet presAssocID="{1EE31C7D-86EC-45D7-B008-EF0F4267C754}" presName="parTx" presStyleLbl="revTx" presStyleIdx="2" presStyleCnt="4" custScaleX="105147" custLinFactNeighborX="-8764">
        <dgm:presLayoutVars>
          <dgm:chMax val="0"/>
          <dgm:chPref val="0"/>
        </dgm:presLayoutVars>
      </dgm:prSet>
      <dgm:spPr/>
    </dgm:pt>
    <dgm:pt modelId="{7EDA87DD-F772-414C-9817-235E576DB693}" type="pres">
      <dgm:prSet presAssocID="{1EE31C7D-86EC-45D7-B008-EF0F4267C754}" presName="desTx" presStyleLbl="revTx" presStyleIdx="3" presStyleCnt="4" custScaleX="119815">
        <dgm:presLayoutVars/>
      </dgm:prSet>
      <dgm:spPr/>
    </dgm:pt>
  </dgm:ptLst>
  <dgm:cxnLst>
    <dgm:cxn modelId="{24EA6814-B55C-47DB-B106-6143E0429D0F}" type="presOf" srcId="{955F8A79-C0A3-43F9-A7F8-3F45480027CE}" destId="{439FAF95-0731-44DC-B852-A8D232843CD4}" srcOrd="0" destOrd="0" presId="urn:microsoft.com/office/officeart/2018/2/layout/IconVerticalSolidList"/>
    <dgm:cxn modelId="{CA6AA617-4837-4A73-A503-B5B5DF22861B}" type="presOf" srcId="{90918F2F-8ACE-4250-9BF3-7C1102951074}" destId="{7EDA87DD-F772-414C-9817-235E576DB693}" srcOrd="0" destOrd="2" presId="urn:microsoft.com/office/officeart/2018/2/layout/IconVerticalSolidList"/>
    <dgm:cxn modelId="{AF352F21-B54C-438F-8D1D-A773DF367A6B}" type="presOf" srcId="{1EE31C7D-86EC-45D7-B008-EF0F4267C754}" destId="{61FB4CC8-5C29-4B04-B0B2-F799491DA3A8}" srcOrd="0" destOrd="0" presId="urn:microsoft.com/office/officeart/2018/2/layout/IconVerticalSolidList"/>
    <dgm:cxn modelId="{38FD302F-1815-4EC2-BB2F-E0E387970A1E}" srcId="{1EE31C7D-86EC-45D7-B008-EF0F4267C754}" destId="{92191280-4AA1-4AC6-A093-C553566F9D2E}" srcOrd="1" destOrd="0" parTransId="{EC4A3528-79C2-4C92-BA6F-5A34BE11673B}" sibTransId="{B16546BA-A13E-47AA-B0B9-B672C60E6B6E}"/>
    <dgm:cxn modelId="{0453DD62-45B8-4143-AF59-50269ACE773E}" srcId="{1EE31C7D-86EC-45D7-B008-EF0F4267C754}" destId="{90918F2F-8ACE-4250-9BF3-7C1102951074}" srcOrd="2" destOrd="0" parTransId="{5DA9A217-03A3-445C-907E-97B8F736B57C}" sibTransId="{C0831214-BC3E-4DF1-BE15-81857764B63E}"/>
    <dgm:cxn modelId="{ACA24A63-5D26-4AA0-8C53-62B56450E3A0}" type="presOf" srcId="{C68AAB59-E8C4-4ECD-BBAB-40FEA92CDCCB}" destId="{A967997C-580D-4081-A3A3-FC7838D2440B}" srcOrd="0" destOrd="0" presId="urn:microsoft.com/office/officeart/2018/2/layout/IconVerticalSolidList"/>
    <dgm:cxn modelId="{ED7E5F4C-BDCC-4947-9DB3-76AE0C3B6FCE}" type="presOf" srcId="{36FAE151-7FF0-42FD-AEF4-DDF0C37D6CA7}" destId="{F73ECDDC-7FE1-47E8-A276-D2E6BD101D41}" srcOrd="0" destOrd="0" presId="urn:microsoft.com/office/officeart/2018/2/layout/IconVerticalSolidList"/>
    <dgm:cxn modelId="{CFD13B8D-D43E-417A-B584-288B9FA849BA}" srcId="{1EE31C7D-86EC-45D7-B008-EF0F4267C754}" destId="{B28079EE-268A-4E20-A397-0B2E874FEB69}" srcOrd="0" destOrd="0" parTransId="{3D226ADB-F566-47DB-AC4A-1B4B49AB11D0}" sibTransId="{FA05390D-9DAB-4A0E-93D1-5A76BD09EA37}"/>
    <dgm:cxn modelId="{86BEF698-7C72-4739-8AFE-1A062BE5E9E8}" srcId="{C68AAB59-E8C4-4ECD-BBAB-40FEA92CDCCB}" destId="{955F8A79-C0A3-43F9-A7F8-3F45480027CE}" srcOrd="0" destOrd="0" parTransId="{E62D2D0E-1CB1-438F-9EA1-2E465DCEE108}" sibTransId="{5D474D97-FD75-407E-9D32-F238EF047FE8}"/>
    <dgm:cxn modelId="{0DF760D8-44C3-4BD8-9B46-80EB0D766F8C}" srcId="{C68AAB59-E8C4-4ECD-BBAB-40FEA92CDCCB}" destId="{1EE31C7D-86EC-45D7-B008-EF0F4267C754}" srcOrd="1" destOrd="0" parTransId="{4218F5FF-6D5F-4AF9-A0D8-2A34659A3D65}" sibTransId="{6B88F957-7028-4D5B-AD5A-F4D767B0ECAD}"/>
    <dgm:cxn modelId="{558047F1-1AAE-433F-ABBF-C4C2D5B636C7}" type="presOf" srcId="{92191280-4AA1-4AC6-A093-C553566F9D2E}" destId="{7EDA87DD-F772-414C-9817-235E576DB693}" srcOrd="0" destOrd="1" presId="urn:microsoft.com/office/officeart/2018/2/layout/IconVerticalSolidList"/>
    <dgm:cxn modelId="{712198F4-8F05-4543-A602-ED3F0F6C97D9}" type="presOf" srcId="{B28079EE-268A-4E20-A397-0B2E874FEB69}" destId="{7EDA87DD-F772-414C-9817-235E576DB693}" srcOrd="0" destOrd="0" presId="urn:microsoft.com/office/officeart/2018/2/layout/IconVerticalSolidList"/>
    <dgm:cxn modelId="{62BA67FF-60BB-4128-A393-4D520D73A3B9}" srcId="{955F8A79-C0A3-43F9-A7F8-3F45480027CE}" destId="{36FAE151-7FF0-42FD-AEF4-DDF0C37D6CA7}" srcOrd="0" destOrd="0" parTransId="{6F73689F-A011-4620-BA05-3FFDEC99BBA8}" sibTransId="{9F203808-1485-470C-9C5E-F58DD8D1D3E6}"/>
    <dgm:cxn modelId="{ADB7E8D6-3246-435D-BBC5-17BFCD4933AB}" type="presParOf" srcId="{A967997C-580D-4081-A3A3-FC7838D2440B}" destId="{3FE26E47-24E1-444C-931F-C4EFA84CF8BB}" srcOrd="0" destOrd="0" presId="urn:microsoft.com/office/officeart/2018/2/layout/IconVerticalSolidList"/>
    <dgm:cxn modelId="{DC4A382B-6DA6-4E35-8E11-60D242649721}" type="presParOf" srcId="{3FE26E47-24E1-444C-931F-C4EFA84CF8BB}" destId="{98E7E1C5-E50F-4651-804C-4B764DE36F72}" srcOrd="0" destOrd="0" presId="urn:microsoft.com/office/officeart/2018/2/layout/IconVerticalSolidList"/>
    <dgm:cxn modelId="{9BCB3B9F-D3B6-4911-97AC-9062BD70B89A}" type="presParOf" srcId="{3FE26E47-24E1-444C-931F-C4EFA84CF8BB}" destId="{1FB5AB55-50C2-4549-8F34-C90A0EF8644E}" srcOrd="1" destOrd="0" presId="urn:microsoft.com/office/officeart/2018/2/layout/IconVerticalSolidList"/>
    <dgm:cxn modelId="{1A24055C-ED90-4B5B-982D-4999D7011330}" type="presParOf" srcId="{3FE26E47-24E1-444C-931F-C4EFA84CF8BB}" destId="{8C43FDDF-E47D-4C2F-BD01-AECF5D727010}" srcOrd="2" destOrd="0" presId="urn:microsoft.com/office/officeart/2018/2/layout/IconVerticalSolidList"/>
    <dgm:cxn modelId="{D4D7461A-BA2B-4C09-BF2C-A2BFFB183CF7}" type="presParOf" srcId="{3FE26E47-24E1-444C-931F-C4EFA84CF8BB}" destId="{439FAF95-0731-44DC-B852-A8D232843CD4}" srcOrd="3" destOrd="0" presId="urn:microsoft.com/office/officeart/2018/2/layout/IconVerticalSolidList"/>
    <dgm:cxn modelId="{A9C2A8B0-67E2-467D-A388-B42B130CD034}" type="presParOf" srcId="{3FE26E47-24E1-444C-931F-C4EFA84CF8BB}" destId="{F73ECDDC-7FE1-47E8-A276-D2E6BD101D41}" srcOrd="4" destOrd="0" presId="urn:microsoft.com/office/officeart/2018/2/layout/IconVerticalSolidList"/>
    <dgm:cxn modelId="{D93930A6-86D0-4348-A7D7-31935D788041}" type="presParOf" srcId="{A967997C-580D-4081-A3A3-FC7838D2440B}" destId="{AA8D4DCF-2616-4844-949A-505E6569B806}" srcOrd="1" destOrd="0" presId="urn:microsoft.com/office/officeart/2018/2/layout/IconVerticalSolidList"/>
    <dgm:cxn modelId="{1DA303BB-975F-4E21-9E71-9916190F4F68}" type="presParOf" srcId="{A967997C-580D-4081-A3A3-FC7838D2440B}" destId="{022854ED-A052-4E3D-88E1-D0D179B7CFFB}" srcOrd="2" destOrd="0" presId="urn:microsoft.com/office/officeart/2018/2/layout/IconVerticalSolidList"/>
    <dgm:cxn modelId="{ADD86274-40B7-4CF9-8B37-9826EB228BF5}" type="presParOf" srcId="{022854ED-A052-4E3D-88E1-D0D179B7CFFB}" destId="{84236CD4-AE88-4B99-A27C-F3A8E847DE99}" srcOrd="0" destOrd="0" presId="urn:microsoft.com/office/officeart/2018/2/layout/IconVerticalSolidList"/>
    <dgm:cxn modelId="{3BE4F870-2AD1-4BDE-A829-F709325E0623}" type="presParOf" srcId="{022854ED-A052-4E3D-88E1-D0D179B7CFFB}" destId="{CC5C6397-17EF-49F4-95C1-B0542F75B208}" srcOrd="1" destOrd="0" presId="urn:microsoft.com/office/officeart/2018/2/layout/IconVerticalSolidList"/>
    <dgm:cxn modelId="{5CEA4063-7E17-44E7-9184-8A6C9C850851}" type="presParOf" srcId="{022854ED-A052-4E3D-88E1-D0D179B7CFFB}" destId="{F5765807-3D96-4F3E-9615-9A9130CC7400}" srcOrd="2" destOrd="0" presId="urn:microsoft.com/office/officeart/2018/2/layout/IconVerticalSolidList"/>
    <dgm:cxn modelId="{6D4614D6-E661-446A-AC1D-B3BC8E649ECB}" type="presParOf" srcId="{022854ED-A052-4E3D-88E1-D0D179B7CFFB}" destId="{61FB4CC8-5C29-4B04-B0B2-F799491DA3A8}" srcOrd="3" destOrd="0" presId="urn:microsoft.com/office/officeart/2018/2/layout/IconVerticalSolidList"/>
    <dgm:cxn modelId="{4B334D1A-F09D-4595-8BDB-2E3C4C6039E8}" type="presParOf" srcId="{022854ED-A052-4E3D-88E1-D0D179B7CFFB}" destId="{7EDA87DD-F772-414C-9817-235E576DB693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68AAB59-E8C4-4ECD-BBAB-40FEA92CDCC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955F8A79-C0A3-43F9-A7F8-3F45480027C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ES" sz="2000" b="0" dirty="0">
              <a:solidFill>
                <a:schemeClr val="tx1"/>
              </a:solidFill>
            </a:rPr>
            <a:t>Idénticas a las interrogativas parciales. </a:t>
          </a:r>
        </a:p>
        <a:p>
          <a:pPr>
            <a:lnSpc>
              <a:spcPct val="100000"/>
            </a:lnSpc>
          </a:pPr>
          <a:r>
            <a:rPr lang="es-ES" sz="2000" b="0" dirty="0">
              <a:solidFill>
                <a:schemeClr val="tx1"/>
              </a:solidFill>
            </a:rPr>
            <a:t>Pueden ir con signos de exclamación o sin ellos.</a:t>
          </a:r>
          <a:endParaRPr lang="en-US" sz="2000" dirty="0"/>
        </a:p>
      </dgm:t>
    </dgm:pt>
    <dgm:pt modelId="{E62D2D0E-1CB1-438F-9EA1-2E465DCEE108}" type="parTrans" cxnId="{86BEF698-7C72-4739-8AFE-1A062BE5E9E8}">
      <dgm:prSet/>
      <dgm:spPr/>
      <dgm:t>
        <a:bodyPr/>
        <a:lstStyle/>
        <a:p>
          <a:endParaRPr lang="en-US"/>
        </a:p>
      </dgm:t>
    </dgm:pt>
    <dgm:pt modelId="{5D474D97-FD75-407E-9D32-F238EF047FE8}" type="sibTrans" cxnId="{86BEF698-7C72-4739-8AFE-1A062BE5E9E8}">
      <dgm:prSet/>
      <dgm:spPr/>
      <dgm:t>
        <a:bodyPr/>
        <a:lstStyle/>
        <a:p>
          <a:endParaRPr lang="en-US"/>
        </a:p>
      </dgm:t>
    </dgm:pt>
    <dgm:pt modelId="{1EE31C7D-86EC-45D7-B008-EF0F4267C75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ES" sz="2000" b="1" dirty="0"/>
            <a:t>Pronombres, adverbios o determinantes exclamativos. </a:t>
          </a:r>
          <a:endParaRPr lang="en-US" sz="2000" dirty="0"/>
        </a:p>
      </dgm:t>
    </dgm:pt>
    <dgm:pt modelId="{4218F5FF-6D5F-4AF9-A0D8-2A34659A3D65}" type="parTrans" cxnId="{0DF760D8-44C3-4BD8-9B46-80EB0D766F8C}">
      <dgm:prSet/>
      <dgm:spPr/>
      <dgm:t>
        <a:bodyPr/>
        <a:lstStyle/>
        <a:p>
          <a:endParaRPr lang="en-US"/>
        </a:p>
      </dgm:t>
    </dgm:pt>
    <dgm:pt modelId="{6B88F957-7028-4D5B-AD5A-F4D767B0ECAD}" type="sibTrans" cxnId="{0DF760D8-44C3-4BD8-9B46-80EB0D766F8C}">
      <dgm:prSet/>
      <dgm:spPr/>
      <dgm:t>
        <a:bodyPr/>
        <a:lstStyle/>
        <a:p>
          <a:endParaRPr lang="en-US"/>
        </a:p>
      </dgm:t>
    </dgm:pt>
    <dgm:pt modelId="{B28079EE-268A-4E20-A397-0B2E874FEB69}">
      <dgm:prSet/>
      <dgm:spPr/>
      <dgm:t>
        <a:bodyPr/>
        <a:lstStyle/>
        <a:p>
          <a:pPr>
            <a:lnSpc>
              <a:spcPct val="100000"/>
            </a:lnSpc>
          </a:pPr>
          <a:r>
            <a:rPr lang="es-ES" dirty="0"/>
            <a:t>¡Mira </a:t>
          </a:r>
          <a:r>
            <a:rPr lang="es-ES" u="sng" dirty="0"/>
            <a:t>qué foto he sacado!</a:t>
          </a:r>
          <a:endParaRPr lang="en-US" dirty="0"/>
        </a:p>
      </dgm:t>
    </dgm:pt>
    <dgm:pt modelId="{3D226ADB-F566-47DB-AC4A-1B4B49AB11D0}" type="parTrans" cxnId="{CFD13B8D-D43E-417A-B584-288B9FA849BA}">
      <dgm:prSet/>
      <dgm:spPr/>
      <dgm:t>
        <a:bodyPr/>
        <a:lstStyle/>
        <a:p>
          <a:endParaRPr lang="en-US"/>
        </a:p>
      </dgm:t>
    </dgm:pt>
    <dgm:pt modelId="{FA05390D-9DAB-4A0E-93D1-5A76BD09EA37}" type="sibTrans" cxnId="{CFD13B8D-D43E-417A-B584-288B9FA849BA}">
      <dgm:prSet/>
      <dgm:spPr/>
      <dgm:t>
        <a:bodyPr/>
        <a:lstStyle/>
        <a:p>
          <a:endParaRPr lang="en-US"/>
        </a:p>
      </dgm:t>
    </dgm:pt>
    <dgm:pt modelId="{A967997C-580D-4081-A3A3-FC7838D2440B}" type="pres">
      <dgm:prSet presAssocID="{C68AAB59-E8C4-4ECD-BBAB-40FEA92CDCCB}" presName="root" presStyleCnt="0">
        <dgm:presLayoutVars>
          <dgm:dir/>
          <dgm:resizeHandles val="exact"/>
        </dgm:presLayoutVars>
      </dgm:prSet>
      <dgm:spPr/>
    </dgm:pt>
    <dgm:pt modelId="{3FE26E47-24E1-444C-931F-C4EFA84CF8BB}" type="pres">
      <dgm:prSet presAssocID="{955F8A79-C0A3-43F9-A7F8-3F45480027CE}" presName="compNode" presStyleCnt="0"/>
      <dgm:spPr/>
    </dgm:pt>
    <dgm:pt modelId="{98E7E1C5-E50F-4651-804C-4B764DE36F72}" type="pres">
      <dgm:prSet presAssocID="{955F8A79-C0A3-43F9-A7F8-3F45480027CE}" presName="bgRect" presStyleLbl="bgShp" presStyleIdx="0" presStyleCnt="2" custLinFactNeighborX="3559" custLinFactNeighborY="-4315"/>
      <dgm:spPr/>
    </dgm:pt>
    <dgm:pt modelId="{1FB5AB55-50C2-4549-8F34-C90A0EF8644E}" type="pres">
      <dgm:prSet presAssocID="{955F8A79-C0A3-43F9-A7F8-3F45480027CE}" presName="iconRect" presStyleLbl="node1" presStyleIdx="0" presStyleCnt="2" custLinFactNeighborX="14014" custLinFactNeighborY="-56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mbulancia"/>
        </a:ext>
      </dgm:extLst>
    </dgm:pt>
    <dgm:pt modelId="{8C43FDDF-E47D-4C2F-BD01-AECF5D727010}" type="pres">
      <dgm:prSet presAssocID="{955F8A79-C0A3-43F9-A7F8-3F45480027CE}" presName="spaceRect" presStyleCnt="0"/>
      <dgm:spPr/>
    </dgm:pt>
    <dgm:pt modelId="{439FAF95-0731-44DC-B852-A8D232843CD4}" type="pres">
      <dgm:prSet presAssocID="{955F8A79-C0A3-43F9-A7F8-3F45480027CE}" presName="parTx" presStyleLbl="revTx" presStyleIdx="0" presStyleCnt="3" custLinFactNeighborX="-985" custLinFactNeighborY="-931">
        <dgm:presLayoutVars>
          <dgm:chMax val="0"/>
          <dgm:chPref val="0"/>
        </dgm:presLayoutVars>
      </dgm:prSet>
      <dgm:spPr/>
    </dgm:pt>
    <dgm:pt modelId="{AA8D4DCF-2616-4844-949A-505E6569B806}" type="pres">
      <dgm:prSet presAssocID="{5D474D97-FD75-407E-9D32-F238EF047FE8}" presName="sibTrans" presStyleCnt="0"/>
      <dgm:spPr/>
    </dgm:pt>
    <dgm:pt modelId="{022854ED-A052-4E3D-88E1-D0D179B7CFFB}" type="pres">
      <dgm:prSet presAssocID="{1EE31C7D-86EC-45D7-B008-EF0F4267C754}" presName="compNode" presStyleCnt="0"/>
      <dgm:spPr/>
    </dgm:pt>
    <dgm:pt modelId="{84236CD4-AE88-4B99-A27C-F3A8E847DE99}" type="pres">
      <dgm:prSet presAssocID="{1EE31C7D-86EC-45D7-B008-EF0F4267C754}" presName="bgRect" presStyleLbl="bgShp" presStyleIdx="1" presStyleCnt="2" custLinFactNeighborX="3559" custLinFactNeighborY="-1549"/>
      <dgm:spPr/>
    </dgm:pt>
    <dgm:pt modelId="{CC5C6397-17EF-49F4-95C1-B0542F75B208}" type="pres">
      <dgm:prSet presAssocID="{1EE31C7D-86EC-45D7-B008-EF0F4267C754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spiración"/>
        </a:ext>
      </dgm:extLst>
    </dgm:pt>
    <dgm:pt modelId="{F5765807-3D96-4F3E-9615-9A9130CC7400}" type="pres">
      <dgm:prSet presAssocID="{1EE31C7D-86EC-45D7-B008-EF0F4267C754}" presName="spaceRect" presStyleCnt="0"/>
      <dgm:spPr/>
    </dgm:pt>
    <dgm:pt modelId="{61FB4CC8-5C29-4B04-B0B2-F799491DA3A8}" type="pres">
      <dgm:prSet presAssocID="{1EE31C7D-86EC-45D7-B008-EF0F4267C754}" presName="parTx" presStyleLbl="revTx" presStyleIdx="1" presStyleCnt="3" custScaleX="105147" custLinFactNeighborX="-8764">
        <dgm:presLayoutVars>
          <dgm:chMax val="0"/>
          <dgm:chPref val="0"/>
        </dgm:presLayoutVars>
      </dgm:prSet>
      <dgm:spPr/>
    </dgm:pt>
    <dgm:pt modelId="{7EDA87DD-F772-414C-9817-235E576DB693}" type="pres">
      <dgm:prSet presAssocID="{1EE31C7D-86EC-45D7-B008-EF0F4267C754}" presName="desTx" presStyleLbl="revTx" presStyleIdx="2" presStyleCnt="3" custScaleX="146628">
        <dgm:presLayoutVars/>
      </dgm:prSet>
      <dgm:spPr/>
    </dgm:pt>
  </dgm:ptLst>
  <dgm:cxnLst>
    <dgm:cxn modelId="{24EA6814-B55C-47DB-B106-6143E0429D0F}" type="presOf" srcId="{955F8A79-C0A3-43F9-A7F8-3F45480027CE}" destId="{439FAF95-0731-44DC-B852-A8D232843CD4}" srcOrd="0" destOrd="0" presId="urn:microsoft.com/office/officeart/2018/2/layout/IconVerticalSolidList"/>
    <dgm:cxn modelId="{AF352F21-B54C-438F-8D1D-A773DF367A6B}" type="presOf" srcId="{1EE31C7D-86EC-45D7-B008-EF0F4267C754}" destId="{61FB4CC8-5C29-4B04-B0B2-F799491DA3A8}" srcOrd="0" destOrd="0" presId="urn:microsoft.com/office/officeart/2018/2/layout/IconVerticalSolidList"/>
    <dgm:cxn modelId="{ACA24A63-5D26-4AA0-8C53-62B56450E3A0}" type="presOf" srcId="{C68AAB59-E8C4-4ECD-BBAB-40FEA92CDCCB}" destId="{A967997C-580D-4081-A3A3-FC7838D2440B}" srcOrd="0" destOrd="0" presId="urn:microsoft.com/office/officeart/2018/2/layout/IconVerticalSolidList"/>
    <dgm:cxn modelId="{CFD13B8D-D43E-417A-B584-288B9FA849BA}" srcId="{1EE31C7D-86EC-45D7-B008-EF0F4267C754}" destId="{B28079EE-268A-4E20-A397-0B2E874FEB69}" srcOrd="0" destOrd="0" parTransId="{3D226ADB-F566-47DB-AC4A-1B4B49AB11D0}" sibTransId="{FA05390D-9DAB-4A0E-93D1-5A76BD09EA37}"/>
    <dgm:cxn modelId="{86BEF698-7C72-4739-8AFE-1A062BE5E9E8}" srcId="{C68AAB59-E8C4-4ECD-BBAB-40FEA92CDCCB}" destId="{955F8A79-C0A3-43F9-A7F8-3F45480027CE}" srcOrd="0" destOrd="0" parTransId="{E62D2D0E-1CB1-438F-9EA1-2E465DCEE108}" sibTransId="{5D474D97-FD75-407E-9D32-F238EF047FE8}"/>
    <dgm:cxn modelId="{0DF760D8-44C3-4BD8-9B46-80EB0D766F8C}" srcId="{C68AAB59-E8C4-4ECD-BBAB-40FEA92CDCCB}" destId="{1EE31C7D-86EC-45D7-B008-EF0F4267C754}" srcOrd="1" destOrd="0" parTransId="{4218F5FF-6D5F-4AF9-A0D8-2A34659A3D65}" sibTransId="{6B88F957-7028-4D5B-AD5A-F4D767B0ECAD}"/>
    <dgm:cxn modelId="{712198F4-8F05-4543-A602-ED3F0F6C97D9}" type="presOf" srcId="{B28079EE-268A-4E20-A397-0B2E874FEB69}" destId="{7EDA87DD-F772-414C-9817-235E576DB693}" srcOrd="0" destOrd="0" presId="urn:microsoft.com/office/officeart/2018/2/layout/IconVerticalSolidList"/>
    <dgm:cxn modelId="{ADB7E8D6-3246-435D-BBC5-17BFCD4933AB}" type="presParOf" srcId="{A967997C-580D-4081-A3A3-FC7838D2440B}" destId="{3FE26E47-24E1-444C-931F-C4EFA84CF8BB}" srcOrd="0" destOrd="0" presId="urn:microsoft.com/office/officeart/2018/2/layout/IconVerticalSolidList"/>
    <dgm:cxn modelId="{DC4A382B-6DA6-4E35-8E11-60D242649721}" type="presParOf" srcId="{3FE26E47-24E1-444C-931F-C4EFA84CF8BB}" destId="{98E7E1C5-E50F-4651-804C-4B764DE36F72}" srcOrd="0" destOrd="0" presId="urn:microsoft.com/office/officeart/2018/2/layout/IconVerticalSolidList"/>
    <dgm:cxn modelId="{9BCB3B9F-D3B6-4911-97AC-9062BD70B89A}" type="presParOf" srcId="{3FE26E47-24E1-444C-931F-C4EFA84CF8BB}" destId="{1FB5AB55-50C2-4549-8F34-C90A0EF8644E}" srcOrd="1" destOrd="0" presId="urn:microsoft.com/office/officeart/2018/2/layout/IconVerticalSolidList"/>
    <dgm:cxn modelId="{1A24055C-ED90-4B5B-982D-4999D7011330}" type="presParOf" srcId="{3FE26E47-24E1-444C-931F-C4EFA84CF8BB}" destId="{8C43FDDF-E47D-4C2F-BD01-AECF5D727010}" srcOrd="2" destOrd="0" presId="urn:microsoft.com/office/officeart/2018/2/layout/IconVerticalSolidList"/>
    <dgm:cxn modelId="{D4D7461A-BA2B-4C09-BF2C-A2BFFB183CF7}" type="presParOf" srcId="{3FE26E47-24E1-444C-931F-C4EFA84CF8BB}" destId="{439FAF95-0731-44DC-B852-A8D232843CD4}" srcOrd="3" destOrd="0" presId="urn:microsoft.com/office/officeart/2018/2/layout/IconVerticalSolidList"/>
    <dgm:cxn modelId="{D93930A6-86D0-4348-A7D7-31935D788041}" type="presParOf" srcId="{A967997C-580D-4081-A3A3-FC7838D2440B}" destId="{AA8D4DCF-2616-4844-949A-505E6569B806}" srcOrd="1" destOrd="0" presId="urn:microsoft.com/office/officeart/2018/2/layout/IconVerticalSolidList"/>
    <dgm:cxn modelId="{1DA303BB-975F-4E21-9E71-9916190F4F68}" type="presParOf" srcId="{A967997C-580D-4081-A3A3-FC7838D2440B}" destId="{022854ED-A052-4E3D-88E1-D0D179B7CFFB}" srcOrd="2" destOrd="0" presId="urn:microsoft.com/office/officeart/2018/2/layout/IconVerticalSolidList"/>
    <dgm:cxn modelId="{ADD86274-40B7-4CF9-8B37-9826EB228BF5}" type="presParOf" srcId="{022854ED-A052-4E3D-88E1-D0D179B7CFFB}" destId="{84236CD4-AE88-4B99-A27C-F3A8E847DE99}" srcOrd="0" destOrd="0" presId="urn:microsoft.com/office/officeart/2018/2/layout/IconVerticalSolidList"/>
    <dgm:cxn modelId="{3BE4F870-2AD1-4BDE-A829-F709325E0623}" type="presParOf" srcId="{022854ED-A052-4E3D-88E1-D0D179B7CFFB}" destId="{CC5C6397-17EF-49F4-95C1-B0542F75B208}" srcOrd="1" destOrd="0" presId="urn:microsoft.com/office/officeart/2018/2/layout/IconVerticalSolidList"/>
    <dgm:cxn modelId="{5CEA4063-7E17-44E7-9184-8A6C9C850851}" type="presParOf" srcId="{022854ED-A052-4E3D-88E1-D0D179B7CFFB}" destId="{F5765807-3D96-4F3E-9615-9A9130CC7400}" srcOrd="2" destOrd="0" presId="urn:microsoft.com/office/officeart/2018/2/layout/IconVerticalSolidList"/>
    <dgm:cxn modelId="{6D4614D6-E661-446A-AC1D-B3BC8E649ECB}" type="presParOf" srcId="{022854ED-A052-4E3D-88E1-D0D179B7CFFB}" destId="{61FB4CC8-5C29-4B04-B0B2-F799491DA3A8}" srcOrd="3" destOrd="0" presId="urn:microsoft.com/office/officeart/2018/2/layout/IconVerticalSolidList"/>
    <dgm:cxn modelId="{4B334D1A-F09D-4595-8BDB-2E3C4C6039E8}" type="presParOf" srcId="{022854ED-A052-4E3D-88E1-D0D179B7CFFB}" destId="{7EDA87DD-F772-414C-9817-235E576DB693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48885D2-8527-4AEB-9051-3E3FB08AC65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3_2" csCatId="accent3" phldr="1"/>
      <dgm:spPr/>
      <dgm:t>
        <a:bodyPr/>
        <a:lstStyle/>
        <a:p>
          <a:endParaRPr lang="en-US"/>
        </a:p>
      </dgm:t>
    </dgm:pt>
    <dgm:pt modelId="{B014A04D-7B64-468A-8C87-955F5C99FE49}">
      <dgm:prSet/>
      <dgm:spPr/>
      <dgm:t>
        <a:bodyPr/>
        <a:lstStyle/>
        <a:p>
          <a:pPr>
            <a:lnSpc>
              <a:spcPct val="100000"/>
            </a:lnSpc>
          </a:pPr>
          <a:r>
            <a:rPr lang="es-ES"/>
            <a:t>Pronombre relativo: QUIEN</a:t>
          </a:r>
          <a:endParaRPr lang="en-US"/>
        </a:p>
      </dgm:t>
    </dgm:pt>
    <dgm:pt modelId="{5BDB3D11-3671-45C7-8870-88826EC141C1}" type="parTrans" cxnId="{A41FB3CD-FF83-41B0-822A-3824DEE1EF03}">
      <dgm:prSet/>
      <dgm:spPr/>
      <dgm:t>
        <a:bodyPr/>
        <a:lstStyle/>
        <a:p>
          <a:endParaRPr lang="en-US"/>
        </a:p>
      </dgm:t>
    </dgm:pt>
    <dgm:pt modelId="{17AEB855-2E45-42EE-A5BB-3DAB564E1A26}" type="sibTrans" cxnId="{A41FB3CD-FF83-41B0-822A-3824DEE1EF03}">
      <dgm:prSet/>
      <dgm:spPr/>
      <dgm:t>
        <a:bodyPr/>
        <a:lstStyle/>
        <a:p>
          <a:endParaRPr lang="en-US"/>
        </a:p>
      </dgm:t>
    </dgm:pt>
    <dgm:pt modelId="{D919FCE9-0679-4F01-A0B7-5F599DD26148}">
      <dgm:prSet/>
      <dgm:spPr/>
      <dgm:t>
        <a:bodyPr/>
        <a:lstStyle/>
        <a:p>
          <a:pPr>
            <a:lnSpc>
              <a:spcPct val="100000"/>
            </a:lnSpc>
          </a:pPr>
          <a:r>
            <a:rPr lang="es-ES" u="sng"/>
            <a:t>Quien te mira mal </a:t>
          </a:r>
          <a:r>
            <a:rPr lang="es-ES"/>
            <a:t>no es tu amigo. </a:t>
          </a:r>
          <a:endParaRPr lang="en-US"/>
        </a:p>
      </dgm:t>
    </dgm:pt>
    <dgm:pt modelId="{81E29AFA-E815-4305-BF28-115ACC9446CB}" type="parTrans" cxnId="{5226FB7F-3712-4C58-9A7E-464367995E35}">
      <dgm:prSet/>
      <dgm:spPr/>
      <dgm:t>
        <a:bodyPr/>
        <a:lstStyle/>
        <a:p>
          <a:endParaRPr lang="en-US"/>
        </a:p>
      </dgm:t>
    </dgm:pt>
    <dgm:pt modelId="{987ED2E6-6846-42D7-A9C9-76A4020CCE33}" type="sibTrans" cxnId="{5226FB7F-3712-4C58-9A7E-464367995E35}">
      <dgm:prSet/>
      <dgm:spPr/>
      <dgm:t>
        <a:bodyPr/>
        <a:lstStyle/>
        <a:p>
          <a:endParaRPr lang="en-US"/>
        </a:p>
      </dgm:t>
    </dgm:pt>
    <dgm:pt modelId="{CF7B1F95-B81E-49F6-B148-530DC1A05B8C}">
      <dgm:prSet/>
      <dgm:spPr/>
      <dgm:t>
        <a:bodyPr/>
        <a:lstStyle/>
        <a:p>
          <a:pPr>
            <a:lnSpc>
              <a:spcPct val="100000"/>
            </a:lnSpc>
          </a:pPr>
          <a:r>
            <a:rPr lang="es-ES"/>
            <a:t>Artículo + pronombre relativo: EL QUE, LA QUE, LOS QUE, LAS QUE.</a:t>
          </a:r>
          <a:endParaRPr lang="en-US"/>
        </a:p>
      </dgm:t>
    </dgm:pt>
    <dgm:pt modelId="{30D090BC-90C3-4D96-9A97-8C3DCDFDCC73}" type="parTrans" cxnId="{E67966D5-0FD2-4670-BBDB-5E106022B18F}">
      <dgm:prSet/>
      <dgm:spPr/>
      <dgm:t>
        <a:bodyPr/>
        <a:lstStyle/>
        <a:p>
          <a:endParaRPr lang="en-US"/>
        </a:p>
      </dgm:t>
    </dgm:pt>
    <dgm:pt modelId="{14137D4D-82DB-4C25-B747-624F0FBB9D52}" type="sibTrans" cxnId="{E67966D5-0FD2-4670-BBDB-5E106022B18F}">
      <dgm:prSet/>
      <dgm:spPr/>
      <dgm:t>
        <a:bodyPr/>
        <a:lstStyle/>
        <a:p>
          <a:endParaRPr lang="en-US"/>
        </a:p>
      </dgm:t>
    </dgm:pt>
    <dgm:pt modelId="{570F54BA-FE29-4C25-9D77-AD668DD1B770}">
      <dgm:prSet/>
      <dgm:spPr/>
      <dgm:t>
        <a:bodyPr/>
        <a:lstStyle/>
        <a:p>
          <a:pPr>
            <a:lnSpc>
              <a:spcPct val="100000"/>
            </a:lnSpc>
          </a:pPr>
          <a:r>
            <a:rPr lang="es-ES"/>
            <a:t>Darán el premio </a:t>
          </a:r>
        </a:p>
        <a:p>
          <a:pPr>
            <a:lnSpc>
              <a:spcPct val="100000"/>
            </a:lnSpc>
          </a:pPr>
          <a:r>
            <a:rPr lang="es-ES"/>
            <a:t>a </a:t>
          </a:r>
          <a:r>
            <a:rPr lang="es-ES" u="sng"/>
            <a:t>los que salgan primero</a:t>
          </a:r>
          <a:r>
            <a:rPr lang="es-ES"/>
            <a:t>. </a:t>
          </a:r>
          <a:endParaRPr lang="en-US"/>
        </a:p>
      </dgm:t>
    </dgm:pt>
    <dgm:pt modelId="{3EC43916-CB62-433C-BF2C-F4669B1AA824}" type="parTrans" cxnId="{4EDEA704-151A-454D-8E48-A2E115B31B90}">
      <dgm:prSet/>
      <dgm:spPr/>
      <dgm:t>
        <a:bodyPr/>
        <a:lstStyle/>
        <a:p>
          <a:endParaRPr lang="en-US"/>
        </a:p>
      </dgm:t>
    </dgm:pt>
    <dgm:pt modelId="{F0614DFF-B2EC-48A5-BC71-C2E7CEC173D6}" type="sibTrans" cxnId="{4EDEA704-151A-454D-8E48-A2E115B31B90}">
      <dgm:prSet/>
      <dgm:spPr/>
      <dgm:t>
        <a:bodyPr/>
        <a:lstStyle/>
        <a:p>
          <a:endParaRPr lang="en-US"/>
        </a:p>
      </dgm:t>
    </dgm:pt>
    <dgm:pt modelId="{CF746FD4-1B7C-4328-954C-A763FE63BEE7}" type="pres">
      <dgm:prSet presAssocID="{948885D2-8527-4AEB-9051-3E3FB08AC654}" presName="root" presStyleCnt="0">
        <dgm:presLayoutVars>
          <dgm:dir/>
          <dgm:resizeHandles val="exact"/>
        </dgm:presLayoutVars>
      </dgm:prSet>
      <dgm:spPr/>
    </dgm:pt>
    <dgm:pt modelId="{181BCB1B-C8D7-4DE6-8072-7CD1D768DB33}" type="pres">
      <dgm:prSet presAssocID="{B014A04D-7B64-468A-8C87-955F5C99FE49}" presName="compNode" presStyleCnt="0"/>
      <dgm:spPr/>
    </dgm:pt>
    <dgm:pt modelId="{2A332A25-0FA8-4DB4-9E75-E96223E5EA44}" type="pres">
      <dgm:prSet presAssocID="{B014A04D-7B64-468A-8C87-955F5C99FE49}" presName="bgRect" presStyleLbl="bgShp" presStyleIdx="0" presStyleCnt="2" custLinFactNeighborX="3781" custLinFactNeighborY="6082"/>
      <dgm:spPr/>
    </dgm:pt>
    <dgm:pt modelId="{18F74B5C-10A2-4BCD-A656-6D146A66A91E}" type="pres">
      <dgm:prSet presAssocID="{B014A04D-7B64-468A-8C87-955F5C99FE49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é de burbujas"/>
        </a:ext>
      </dgm:extLst>
    </dgm:pt>
    <dgm:pt modelId="{D399DE63-AC06-4E38-B255-1715BF4FD83D}" type="pres">
      <dgm:prSet presAssocID="{B014A04D-7B64-468A-8C87-955F5C99FE49}" presName="spaceRect" presStyleCnt="0"/>
      <dgm:spPr/>
    </dgm:pt>
    <dgm:pt modelId="{4A0BE587-AE8F-428D-8789-DA7DF93E1DCF}" type="pres">
      <dgm:prSet presAssocID="{B014A04D-7B64-468A-8C87-955F5C99FE49}" presName="parTx" presStyleLbl="revTx" presStyleIdx="0" presStyleCnt="4" custLinFactNeighborX="-9601" custLinFactNeighborY="-676">
        <dgm:presLayoutVars>
          <dgm:chMax val="0"/>
          <dgm:chPref val="0"/>
        </dgm:presLayoutVars>
      </dgm:prSet>
      <dgm:spPr/>
    </dgm:pt>
    <dgm:pt modelId="{100A4289-EAD5-4268-A001-A53F4ACD6C33}" type="pres">
      <dgm:prSet presAssocID="{B014A04D-7B64-468A-8C87-955F5C99FE49}" presName="desTx" presStyleLbl="revTx" presStyleIdx="1" presStyleCnt="4" custScaleX="144718" custLinFactNeighborX="-10723">
        <dgm:presLayoutVars/>
      </dgm:prSet>
      <dgm:spPr/>
    </dgm:pt>
    <dgm:pt modelId="{390CD189-E365-4EAF-9284-68A70FA237B3}" type="pres">
      <dgm:prSet presAssocID="{17AEB855-2E45-42EE-A5BB-3DAB564E1A26}" presName="sibTrans" presStyleCnt="0"/>
      <dgm:spPr/>
    </dgm:pt>
    <dgm:pt modelId="{0A4C77AA-61AC-4E02-94F8-39D7C3594E26}" type="pres">
      <dgm:prSet presAssocID="{CF7B1F95-B81E-49F6-B148-530DC1A05B8C}" presName="compNode" presStyleCnt="0"/>
      <dgm:spPr/>
    </dgm:pt>
    <dgm:pt modelId="{66DBA2B3-53F5-4954-B621-20048B381938}" type="pres">
      <dgm:prSet presAssocID="{CF7B1F95-B81E-49F6-B148-530DC1A05B8C}" presName="bgRect" presStyleLbl="bgShp" presStyleIdx="1" presStyleCnt="2" custLinFactNeighborX="2925" custLinFactNeighborY="5744"/>
      <dgm:spPr/>
    </dgm:pt>
    <dgm:pt modelId="{9A8A455D-195D-43A7-BE89-5F006E780596}" type="pres">
      <dgm:prSet presAssocID="{CF7B1F95-B81E-49F6-B148-530DC1A05B8C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loj despertador"/>
        </a:ext>
      </dgm:extLst>
    </dgm:pt>
    <dgm:pt modelId="{A4D79145-EDE4-43A9-987C-BA3C00099C5C}" type="pres">
      <dgm:prSet presAssocID="{CF7B1F95-B81E-49F6-B148-530DC1A05B8C}" presName="spaceRect" presStyleCnt="0"/>
      <dgm:spPr/>
    </dgm:pt>
    <dgm:pt modelId="{0FBC9EDC-9126-4CEC-959C-8462080D4811}" type="pres">
      <dgm:prSet presAssocID="{CF7B1F95-B81E-49F6-B148-530DC1A05B8C}" presName="parTx" presStyleLbl="revTx" presStyleIdx="2" presStyleCnt="4" custLinFactNeighborX="-7301" custLinFactNeighborY="-338">
        <dgm:presLayoutVars>
          <dgm:chMax val="0"/>
          <dgm:chPref val="0"/>
        </dgm:presLayoutVars>
      </dgm:prSet>
      <dgm:spPr/>
    </dgm:pt>
    <dgm:pt modelId="{BFD1C7AF-1C0A-4E87-887E-517DB4947F3B}" type="pres">
      <dgm:prSet presAssocID="{CF7B1F95-B81E-49F6-B148-530DC1A05B8C}" presName="desTx" presStyleLbl="revTx" presStyleIdx="3" presStyleCnt="4" custScaleX="117087">
        <dgm:presLayoutVars/>
      </dgm:prSet>
      <dgm:spPr/>
    </dgm:pt>
  </dgm:ptLst>
  <dgm:cxnLst>
    <dgm:cxn modelId="{4EDEA704-151A-454D-8E48-A2E115B31B90}" srcId="{CF7B1F95-B81E-49F6-B148-530DC1A05B8C}" destId="{570F54BA-FE29-4C25-9D77-AD668DD1B770}" srcOrd="0" destOrd="0" parTransId="{3EC43916-CB62-433C-BF2C-F4669B1AA824}" sibTransId="{F0614DFF-B2EC-48A5-BC71-C2E7CEC173D6}"/>
    <dgm:cxn modelId="{DB89B70C-5AFB-4F13-8DB6-4581573E0922}" type="presOf" srcId="{B014A04D-7B64-468A-8C87-955F5C99FE49}" destId="{4A0BE587-AE8F-428D-8789-DA7DF93E1DCF}" srcOrd="0" destOrd="0" presId="urn:microsoft.com/office/officeart/2018/2/layout/IconVerticalSolidList"/>
    <dgm:cxn modelId="{5B70AF25-F41D-49AE-AB53-E1784657610A}" type="presOf" srcId="{948885D2-8527-4AEB-9051-3E3FB08AC654}" destId="{CF746FD4-1B7C-4328-954C-A763FE63BEE7}" srcOrd="0" destOrd="0" presId="urn:microsoft.com/office/officeart/2018/2/layout/IconVerticalSolidList"/>
    <dgm:cxn modelId="{D4E3E028-4D9A-436F-95C7-87E5BF9DC558}" type="presOf" srcId="{D919FCE9-0679-4F01-A0B7-5F599DD26148}" destId="{100A4289-EAD5-4268-A001-A53F4ACD6C33}" srcOrd="0" destOrd="0" presId="urn:microsoft.com/office/officeart/2018/2/layout/IconVerticalSolidList"/>
    <dgm:cxn modelId="{873D752F-89CA-4C29-9501-0A90E4A1AAFE}" type="presOf" srcId="{570F54BA-FE29-4C25-9D77-AD668DD1B770}" destId="{BFD1C7AF-1C0A-4E87-887E-517DB4947F3B}" srcOrd="0" destOrd="0" presId="urn:microsoft.com/office/officeart/2018/2/layout/IconVerticalSolidList"/>
    <dgm:cxn modelId="{74D36B49-6B82-42D0-8915-A3B997B8C2B0}" type="presOf" srcId="{CF7B1F95-B81E-49F6-B148-530DC1A05B8C}" destId="{0FBC9EDC-9126-4CEC-959C-8462080D4811}" srcOrd="0" destOrd="0" presId="urn:microsoft.com/office/officeart/2018/2/layout/IconVerticalSolidList"/>
    <dgm:cxn modelId="{5226FB7F-3712-4C58-9A7E-464367995E35}" srcId="{B014A04D-7B64-468A-8C87-955F5C99FE49}" destId="{D919FCE9-0679-4F01-A0B7-5F599DD26148}" srcOrd="0" destOrd="0" parTransId="{81E29AFA-E815-4305-BF28-115ACC9446CB}" sibTransId="{987ED2E6-6846-42D7-A9C9-76A4020CCE33}"/>
    <dgm:cxn modelId="{A41FB3CD-FF83-41B0-822A-3824DEE1EF03}" srcId="{948885D2-8527-4AEB-9051-3E3FB08AC654}" destId="{B014A04D-7B64-468A-8C87-955F5C99FE49}" srcOrd="0" destOrd="0" parTransId="{5BDB3D11-3671-45C7-8870-88826EC141C1}" sibTransId="{17AEB855-2E45-42EE-A5BB-3DAB564E1A26}"/>
    <dgm:cxn modelId="{E67966D5-0FD2-4670-BBDB-5E106022B18F}" srcId="{948885D2-8527-4AEB-9051-3E3FB08AC654}" destId="{CF7B1F95-B81E-49F6-B148-530DC1A05B8C}" srcOrd="1" destOrd="0" parTransId="{30D090BC-90C3-4D96-9A97-8C3DCDFDCC73}" sibTransId="{14137D4D-82DB-4C25-B747-624F0FBB9D52}"/>
    <dgm:cxn modelId="{37933794-7730-45EE-9CFD-439D12F99D58}" type="presParOf" srcId="{CF746FD4-1B7C-4328-954C-A763FE63BEE7}" destId="{181BCB1B-C8D7-4DE6-8072-7CD1D768DB33}" srcOrd="0" destOrd="0" presId="urn:microsoft.com/office/officeart/2018/2/layout/IconVerticalSolidList"/>
    <dgm:cxn modelId="{D0C1969B-C75A-40BF-8D57-4042E9523966}" type="presParOf" srcId="{181BCB1B-C8D7-4DE6-8072-7CD1D768DB33}" destId="{2A332A25-0FA8-4DB4-9E75-E96223E5EA44}" srcOrd="0" destOrd="0" presId="urn:microsoft.com/office/officeart/2018/2/layout/IconVerticalSolidList"/>
    <dgm:cxn modelId="{8EB53065-9529-4BEC-8B8C-F119326F306D}" type="presParOf" srcId="{181BCB1B-C8D7-4DE6-8072-7CD1D768DB33}" destId="{18F74B5C-10A2-4BCD-A656-6D146A66A91E}" srcOrd="1" destOrd="0" presId="urn:microsoft.com/office/officeart/2018/2/layout/IconVerticalSolidList"/>
    <dgm:cxn modelId="{DC26BF8F-D4C7-47D5-9CA7-B21CED2D2E5A}" type="presParOf" srcId="{181BCB1B-C8D7-4DE6-8072-7CD1D768DB33}" destId="{D399DE63-AC06-4E38-B255-1715BF4FD83D}" srcOrd="2" destOrd="0" presId="urn:microsoft.com/office/officeart/2018/2/layout/IconVerticalSolidList"/>
    <dgm:cxn modelId="{074A5F24-9B72-4C96-9197-648B9C80C94E}" type="presParOf" srcId="{181BCB1B-C8D7-4DE6-8072-7CD1D768DB33}" destId="{4A0BE587-AE8F-428D-8789-DA7DF93E1DCF}" srcOrd="3" destOrd="0" presId="urn:microsoft.com/office/officeart/2018/2/layout/IconVerticalSolidList"/>
    <dgm:cxn modelId="{197980DF-B399-4A56-83D4-E99BA2605041}" type="presParOf" srcId="{181BCB1B-C8D7-4DE6-8072-7CD1D768DB33}" destId="{100A4289-EAD5-4268-A001-A53F4ACD6C33}" srcOrd="4" destOrd="0" presId="urn:microsoft.com/office/officeart/2018/2/layout/IconVerticalSolidList"/>
    <dgm:cxn modelId="{C6B7DB14-0DA9-4E7D-BE35-0EF2BB91A38B}" type="presParOf" srcId="{CF746FD4-1B7C-4328-954C-A763FE63BEE7}" destId="{390CD189-E365-4EAF-9284-68A70FA237B3}" srcOrd="1" destOrd="0" presId="urn:microsoft.com/office/officeart/2018/2/layout/IconVerticalSolidList"/>
    <dgm:cxn modelId="{332C6EFE-4729-4C8F-A4B9-3A0AAA872705}" type="presParOf" srcId="{CF746FD4-1B7C-4328-954C-A763FE63BEE7}" destId="{0A4C77AA-61AC-4E02-94F8-39D7C3594E26}" srcOrd="2" destOrd="0" presId="urn:microsoft.com/office/officeart/2018/2/layout/IconVerticalSolidList"/>
    <dgm:cxn modelId="{06412832-21D1-4121-BB62-2FF6605DE51E}" type="presParOf" srcId="{0A4C77AA-61AC-4E02-94F8-39D7C3594E26}" destId="{66DBA2B3-53F5-4954-B621-20048B381938}" srcOrd="0" destOrd="0" presId="urn:microsoft.com/office/officeart/2018/2/layout/IconVerticalSolidList"/>
    <dgm:cxn modelId="{9A3FD674-762F-4465-8A9C-1D12B2A33D04}" type="presParOf" srcId="{0A4C77AA-61AC-4E02-94F8-39D7C3594E26}" destId="{9A8A455D-195D-43A7-BE89-5F006E780596}" srcOrd="1" destOrd="0" presId="urn:microsoft.com/office/officeart/2018/2/layout/IconVerticalSolidList"/>
    <dgm:cxn modelId="{0A884AEE-F3AB-4569-B63F-07DB0214FC59}" type="presParOf" srcId="{0A4C77AA-61AC-4E02-94F8-39D7C3594E26}" destId="{A4D79145-EDE4-43A9-987C-BA3C00099C5C}" srcOrd="2" destOrd="0" presId="urn:microsoft.com/office/officeart/2018/2/layout/IconVerticalSolidList"/>
    <dgm:cxn modelId="{323EAC93-FF32-4C48-AD29-BDC26F09E3FF}" type="presParOf" srcId="{0A4C77AA-61AC-4E02-94F8-39D7C3594E26}" destId="{0FBC9EDC-9126-4CEC-959C-8462080D4811}" srcOrd="3" destOrd="0" presId="urn:microsoft.com/office/officeart/2018/2/layout/IconVerticalSolidList"/>
    <dgm:cxn modelId="{028A547E-B1C0-4F46-8B0B-EDB9D6AA802B}" type="presParOf" srcId="{0A4C77AA-61AC-4E02-94F8-39D7C3594E26}" destId="{BFD1C7AF-1C0A-4E87-887E-517DB4947F3B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67F70EA-D9DC-45F0-AEF9-EC300360EFB0}" type="doc">
      <dgm:prSet loTypeId="urn:microsoft.com/office/officeart/2005/8/layout/hierarchy2" loCatId="hierarchy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761A993-1B16-43DA-A5E0-6862663E224D}">
      <dgm:prSet/>
      <dgm:spPr/>
      <dgm:t>
        <a:bodyPr/>
        <a:lstStyle/>
        <a:p>
          <a:r>
            <a:rPr lang="es-ES" b="1" dirty="0"/>
            <a:t>SUJETO</a:t>
          </a:r>
          <a:endParaRPr lang="en-US" b="1" dirty="0"/>
        </a:p>
      </dgm:t>
    </dgm:pt>
    <dgm:pt modelId="{EA66BE8D-F8F8-46AD-9E28-10014FF1A7BD}" type="parTrans" cxnId="{D7BDB22A-5A08-4905-80C2-2FC4AF4CA225}">
      <dgm:prSet/>
      <dgm:spPr/>
      <dgm:t>
        <a:bodyPr/>
        <a:lstStyle/>
        <a:p>
          <a:endParaRPr lang="en-US"/>
        </a:p>
      </dgm:t>
    </dgm:pt>
    <dgm:pt modelId="{4C991DDE-7382-4347-B77C-E3651D5C62B5}" type="sibTrans" cxnId="{D7BDB22A-5A08-4905-80C2-2FC4AF4CA225}">
      <dgm:prSet/>
      <dgm:spPr/>
      <dgm:t>
        <a:bodyPr/>
        <a:lstStyle/>
        <a:p>
          <a:endParaRPr lang="en-US"/>
        </a:p>
      </dgm:t>
    </dgm:pt>
    <dgm:pt modelId="{16388FA5-5702-49F4-A619-8AB511974E17}">
      <dgm:prSet/>
      <dgm:spPr/>
      <dgm:t>
        <a:bodyPr/>
        <a:lstStyle/>
        <a:p>
          <a:r>
            <a:rPr lang="es-ES" b="1" dirty="0"/>
            <a:t>CD</a:t>
          </a:r>
          <a:endParaRPr lang="en-US" b="1" dirty="0"/>
        </a:p>
      </dgm:t>
    </dgm:pt>
    <dgm:pt modelId="{05F2F334-3501-4949-9FD3-D4A688AE45A4}" type="parTrans" cxnId="{0AB55377-68AA-4B2C-A175-D91B5AC08C4F}">
      <dgm:prSet/>
      <dgm:spPr/>
      <dgm:t>
        <a:bodyPr/>
        <a:lstStyle/>
        <a:p>
          <a:endParaRPr lang="en-US"/>
        </a:p>
      </dgm:t>
    </dgm:pt>
    <dgm:pt modelId="{183F9FDD-A4FA-4C43-BD69-E4A0CDD33CF0}" type="sibTrans" cxnId="{0AB55377-68AA-4B2C-A175-D91B5AC08C4F}">
      <dgm:prSet/>
      <dgm:spPr/>
      <dgm:t>
        <a:bodyPr/>
        <a:lstStyle/>
        <a:p>
          <a:endParaRPr lang="en-US"/>
        </a:p>
      </dgm:t>
    </dgm:pt>
    <dgm:pt modelId="{77642B88-ACE4-4493-8AC3-788C406262FC}">
      <dgm:prSet/>
      <dgm:spPr/>
      <dgm:t>
        <a:bodyPr/>
        <a:lstStyle/>
        <a:p>
          <a:r>
            <a:rPr lang="es-ES" b="1" dirty="0"/>
            <a:t>ATRIBUTO</a:t>
          </a:r>
          <a:endParaRPr lang="en-US" b="1" dirty="0"/>
        </a:p>
      </dgm:t>
    </dgm:pt>
    <dgm:pt modelId="{5372391F-C17E-4B88-8C52-BE60154B961C}" type="parTrans" cxnId="{9B465415-8189-46F3-80D4-DBA7AB724195}">
      <dgm:prSet/>
      <dgm:spPr/>
      <dgm:t>
        <a:bodyPr/>
        <a:lstStyle/>
        <a:p>
          <a:endParaRPr lang="en-US"/>
        </a:p>
      </dgm:t>
    </dgm:pt>
    <dgm:pt modelId="{13CD480F-C99B-463B-9626-A2EDB95090F6}" type="sibTrans" cxnId="{9B465415-8189-46F3-80D4-DBA7AB724195}">
      <dgm:prSet/>
      <dgm:spPr/>
      <dgm:t>
        <a:bodyPr/>
        <a:lstStyle/>
        <a:p>
          <a:endParaRPr lang="en-US"/>
        </a:p>
      </dgm:t>
    </dgm:pt>
    <dgm:pt modelId="{ABE13005-ABDD-4FDD-925D-72A49A57E394}">
      <dgm:prSet/>
      <dgm:spPr/>
      <dgm:t>
        <a:bodyPr/>
        <a:lstStyle/>
        <a:p>
          <a:r>
            <a:rPr lang="es-ES" b="1" dirty="0"/>
            <a:t>TÉRMINO</a:t>
          </a:r>
          <a:r>
            <a:rPr lang="es-ES" dirty="0"/>
            <a:t> de preposición (está dentro de un </a:t>
          </a:r>
          <a:r>
            <a:rPr lang="es-ES" dirty="0" err="1"/>
            <a:t>SPrep</a:t>
          </a:r>
          <a:r>
            <a:rPr lang="es-ES" dirty="0"/>
            <a:t>)</a:t>
          </a:r>
          <a:endParaRPr lang="en-US" dirty="0"/>
        </a:p>
      </dgm:t>
    </dgm:pt>
    <dgm:pt modelId="{A8BD69A7-2B6A-4EE6-8669-7760E12D6D9F}" type="parTrans" cxnId="{D14019AE-B7F3-4EA9-9123-322C501536B0}">
      <dgm:prSet/>
      <dgm:spPr/>
      <dgm:t>
        <a:bodyPr/>
        <a:lstStyle/>
        <a:p>
          <a:endParaRPr lang="en-US"/>
        </a:p>
      </dgm:t>
    </dgm:pt>
    <dgm:pt modelId="{0EAFC64A-827B-4FE5-87AF-8696EAD1A77E}" type="sibTrans" cxnId="{D14019AE-B7F3-4EA9-9123-322C501536B0}">
      <dgm:prSet/>
      <dgm:spPr/>
      <dgm:t>
        <a:bodyPr/>
        <a:lstStyle/>
        <a:p>
          <a:endParaRPr lang="en-US"/>
        </a:p>
      </dgm:t>
    </dgm:pt>
    <dgm:pt modelId="{E64788AC-103E-4072-A60B-7E52E18EC141}">
      <dgm:prSet/>
      <dgm:spPr/>
      <dgm:t>
        <a:bodyPr/>
        <a:lstStyle/>
        <a:p>
          <a:r>
            <a:rPr lang="es-ES"/>
            <a:t>TÉRMINO de CRég.</a:t>
          </a:r>
          <a:endParaRPr lang="en-US" dirty="0"/>
        </a:p>
      </dgm:t>
    </dgm:pt>
    <dgm:pt modelId="{D9072261-CC87-4B1C-A8B5-6960DF96B981}" type="parTrans" cxnId="{4D93FF36-2D4A-433E-94F6-EA350A00E8F3}">
      <dgm:prSet/>
      <dgm:spPr/>
      <dgm:t>
        <a:bodyPr/>
        <a:lstStyle/>
        <a:p>
          <a:endParaRPr lang="en-US"/>
        </a:p>
      </dgm:t>
    </dgm:pt>
    <dgm:pt modelId="{2446720C-7F5D-41E5-A896-06846FBA254F}" type="sibTrans" cxnId="{4D93FF36-2D4A-433E-94F6-EA350A00E8F3}">
      <dgm:prSet/>
      <dgm:spPr/>
      <dgm:t>
        <a:bodyPr/>
        <a:lstStyle/>
        <a:p>
          <a:endParaRPr lang="en-US"/>
        </a:p>
      </dgm:t>
    </dgm:pt>
    <dgm:pt modelId="{168D4710-789D-49B1-B38D-8BA356F0F75B}">
      <dgm:prSet/>
      <dgm:spPr/>
      <dgm:t>
        <a:bodyPr/>
        <a:lstStyle/>
        <a:p>
          <a:r>
            <a:rPr lang="es-ES"/>
            <a:t>TÉRMINO de CC</a:t>
          </a:r>
          <a:endParaRPr lang="en-US"/>
        </a:p>
      </dgm:t>
    </dgm:pt>
    <dgm:pt modelId="{E5EA36E8-650F-4084-AA89-BEB5BF8BDCC5}" type="parTrans" cxnId="{1D0F4C70-1E82-4062-B132-2A5FCE010337}">
      <dgm:prSet/>
      <dgm:spPr/>
      <dgm:t>
        <a:bodyPr/>
        <a:lstStyle/>
        <a:p>
          <a:endParaRPr lang="en-US"/>
        </a:p>
      </dgm:t>
    </dgm:pt>
    <dgm:pt modelId="{E4F97D2C-1CCA-476A-9BC2-D06CD6A7A4B4}" type="sibTrans" cxnId="{1D0F4C70-1E82-4062-B132-2A5FCE010337}">
      <dgm:prSet/>
      <dgm:spPr/>
      <dgm:t>
        <a:bodyPr/>
        <a:lstStyle/>
        <a:p>
          <a:endParaRPr lang="en-US"/>
        </a:p>
      </dgm:t>
    </dgm:pt>
    <dgm:pt modelId="{AF3EF890-7397-4306-B0BA-E0D45BA03847}">
      <dgm:prSet/>
      <dgm:spPr/>
      <dgm:t>
        <a:bodyPr/>
        <a:lstStyle/>
        <a:p>
          <a:r>
            <a:rPr lang="es-ES"/>
            <a:t>TÉRMINO de CN</a:t>
          </a:r>
          <a:endParaRPr lang="en-US"/>
        </a:p>
      </dgm:t>
    </dgm:pt>
    <dgm:pt modelId="{40017909-F829-49E7-BDFF-CBCD4A84BB5B}" type="parTrans" cxnId="{02BA024D-D5BF-4AEB-8674-74C6BECB8C6B}">
      <dgm:prSet/>
      <dgm:spPr/>
      <dgm:t>
        <a:bodyPr/>
        <a:lstStyle/>
        <a:p>
          <a:endParaRPr lang="en-US"/>
        </a:p>
      </dgm:t>
    </dgm:pt>
    <dgm:pt modelId="{92FB11CE-AC51-41CF-9B93-673BC1A98783}" type="sibTrans" cxnId="{02BA024D-D5BF-4AEB-8674-74C6BECB8C6B}">
      <dgm:prSet/>
      <dgm:spPr/>
      <dgm:t>
        <a:bodyPr/>
        <a:lstStyle/>
        <a:p>
          <a:endParaRPr lang="en-US"/>
        </a:p>
      </dgm:t>
    </dgm:pt>
    <dgm:pt modelId="{1B6D1127-ADA0-4C33-A3F4-D6DEE338038D}">
      <dgm:prSet/>
      <dgm:spPr/>
      <dgm:t>
        <a:bodyPr/>
        <a:lstStyle/>
        <a:p>
          <a:r>
            <a:rPr lang="es-ES"/>
            <a:t>TÉRMINO de CAdj</a:t>
          </a:r>
          <a:endParaRPr lang="en-US"/>
        </a:p>
      </dgm:t>
    </dgm:pt>
    <dgm:pt modelId="{B18D6E67-FE66-4CD9-A9AF-FC0BA437D54D}" type="parTrans" cxnId="{F4CB68AB-C331-4A29-B9ED-121A49CBBA45}">
      <dgm:prSet/>
      <dgm:spPr/>
      <dgm:t>
        <a:bodyPr/>
        <a:lstStyle/>
        <a:p>
          <a:endParaRPr lang="en-US"/>
        </a:p>
      </dgm:t>
    </dgm:pt>
    <dgm:pt modelId="{5DA02399-BF68-4684-801C-B9835DF00034}" type="sibTrans" cxnId="{F4CB68AB-C331-4A29-B9ED-121A49CBBA45}">
      <dgm:prSet/>
      <dgm:spPr/>
      <dgm:t>
        <a:bodyPr/>
        <a:lstStyle/>
        <a:p>
          <a:endParaRPr lang="en-US"/>
        </a:p>
      </dgm:t>
    </dgm:pt>
    <dgm:pt modelId="{6FC01C93-0A7B-4DF1-9039-0D08811C6E59}">
      <dgm:prSet/>
      <dgm:spPr/>
      <dgm:t>
        <a:bodyPr/>
        <a:lstStyle/>
        <a:p>
          <a:r>
            <a:rPr lang="es-ES"/>
            <a:t>TÉRMINO de CAdv</a:t>
          </a:r>
          <a:endParaRPr lang="en-US"/>
        </a:p>
      </dgm:t>
    </dgm:pt>
    <dgm:pt modelId="{1C7E9334-6FFF-4411-8A7F-98213BB59CC7}" type="parTrans" cxnId="{FCFE5B40-B011-426F-A170-55C28A01BBB7}">
      <dgm:prSet/>
      <dgm:spPr/>
      <dgm:t>
        <a:bodyPr/>
        <a:lstStyle/>
        <a:p>
          <a:endParaRPr lang="en-US"/>
        </a:p>
      </dgm:t>
    </dgm:pt>
    <dgm:pt modelId="{9346517D-BCDF-426D-8597-6EEF79098A9B}" type="sibTrans" cxnId="{FCFE5B40-B011-426F-A170-55C28A01BBB7}">
      <dgm:prSet/>
      <dgm:spPr/>
      <dgm:t>
        <a:bodyPr/>
        <a:lstStyle/>
        <a:p>
          <a:endParaRPr lang="en-US"/>
        </a:p>
      </dgm:t>
    </dgm:pt>
    <dgm:pt modelId="{6833F641-29C0-40C1-A138-202330BDA8C4}" type="pres">
      <dgm:prSet presAssocID="{267F70EA-D9DC-45F0-AEF9-EC300360EFB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5C1770C-672E-46B0-BEF6-2AD7564D0EAB}" type="pres">
      <dgm:prSet presAssocID="{8761A993-1B16-43DA-A5E0-6862663E224D}" presName="root1" presStyleCnt="0"/>
      <dgm:spPr/>
    </dgm:pt>
    <dgm:pt modelId="{C4366721-3B86-4E5C-8926-9A02FC6451BC}" type="pres">
      <dgm:prSet presAssocID="{8761A993-1B16-43DA-A5E0-6862663E224D}" presName="LevelOneTextNode" presStyleLbl="node0" presStyleIdx="0" presStyleCnt="4" custLinFactNeighborX="-43627" custLinFactNeighborY="-104">
        <dgm:presLayoutVars>
          <dgm:chPref val="3"/>
        </dgm:presLayoutVars>
      </dgm:prSet>
      <dgm:spPr/>
    </dgm:pt>
    <dgm:pt modelId="{AD7BC179-8E1F-4434-988E-B2AFA6B73FD0}" type="pres">
      <dgm:prSet presAssocID="{8761A993-1B16-43DA-A5E0-6862663E224D}" presName="level2hierChild" presStyleCnt="0"/>
      <dgm:spPr/>
    </dgm:pt>
    <dgm:pt modelId="{2E12EECA-3591-4222-9C70-C03353F59ECA}" type="pres">
      <dgm:prSet presAssocID="{16388FA5-5702-49F4-A619-8AB511974E17}" presName="root1" presStyleCnt="0"/>
      <dgm:spPr/>
    </dgm:pt>
    <dgm:pt modelId="{A1E5DDF5-3B07-4045-9076-C0D3848F77A6}" type="pres">
      <dgm:prSet presAssocID="{16388FA5-5702-49F4-A619-8AB511974E17}" presName="LevelOneTextNode" presStyleLbl="node0" presStyleIdx="1" presStyleCnt="4" custLinFactNeighborX="-43627" custLinFactNeighborY="-590">
        <dgm:presLayoutVars>
          <dgm:chPref val="3"/>
        </dgm:presLayoutVars>
      </dgm:prSet>
      <dgm:spPr/>
    </dgm:pt>
    <dgm:pt modelId="{C1FE7A8A-A430-41A5-83F9-06A846B38D8E}" type="pres">
      <dgm:prSet presAssocID="{16388FA5-5702-49F4-A619-8AB511974E17}" presName="level2hierChild" presStyleCnt="0"/>
      <dgm:spPr/>
    </dgm:pt>
    <dgm:pt modelId="{EFBFD20D-A915-40E6-97F1-E17F90287056}" type="pres">
      <dgm:prSet presAssocID="{77642B88-ACE4-4493-8AC3-788C406262FC}" presName="root1" presStyleCnt="0"/>
      <dgm:spPr/>
    </dgm:pt>
    <dgm:pt modelId="{8A34B931-C9BB-49BB-BC64-043334A2A3FE}" type="pres">
      <dgm:prSet presAssocID="{77642B88-ACE4-4493-8AC3-788C406262FC}" presName="LevelOneTextNode" presStyleLbl="node0" presStyleIdx="2" presStyleCnt="4" custLinFactNeighborX="-42743">
        <dgm:presLayoutVars>
          <dgm:chPref val="3"/>
        </dgm:presLayoutVars>
      </dgm:prSet>
      <dgm:spPr/>
    </dgm:pt>
    <dgm:pt modelId="{156E94B5-3FFF-4608-9AA3-DFEC6C0C76B8}" type="pres">
      <dgm:prSet presAssocID="{77642B88-ACE4-4493-8AC3-788C406262FC}" presName="level2hierChild" presStyleCnt="0"/>
      <dgm:spPr/>
    </dgm:pt>
    <dgm:pt modelId="{DAEB8C50-6CDF-4695-986E-5CD6D65E3DBD}" type="pres">
      <dgm:prSet presAssocID="{ABE13005-ABDD-4FDD-925D-72A49A57E394}" presName="root1" presStyleCnt="0"/>
      <dgm:spPr/>
    </dgm:pt>
    <dgm:pt modelId="{FE222FA5-2782-4C3A-AFA6-7798BFBF3F94}" type="pres">
      <dgm:prSet presAssocID="{ABE13005-ABDD-4FDD-925D-72A49A57E394}" presName="LevelOneTextNode" presStyleLbl="node0" presStyleIdx="3" presStyleCnt="4" custLinFactNeighborX="-42632" custLinFactNeighborY="1458">
        <dgm:presLayoutVars>
          <dgm:chPref val="3"/>
        </dgm:presLayoutVars>
      </dgm:prSet>
      <dgm:spPr/>
    </dgm:pt>
    <dgm:pt modelId="{656EFBF6-CA59-4D57-81EC-B80DFC5F54AE}" type="pres">
      <dgm:prSet presAssocID="{ABE13005-ABDD-4FDD-925D-72A49A57E394}" presName="level2hierChild" presStyleCnt="0"/>
      <dgm:spPr/>
    </dgm:pt>
    <dgm:pt modelId="{655AB760-D3E4-42DC-AAF8-1A9145D06D43}" type="pres">
      <dgm:prSet presAssocID="{D9072261-CC87-4B1C-A8B5-6960DF96B981}" presName="conn2-1" presStyleLbl="parChTrans1D2" presStyleIdx="0" presStyleCnt="5"/>
      <dgm:spPr/>
    </dgm:pt>
    <dgm:pt modelId="{7DD80A65-B08E-491B-B859-206AD35EC912}" type="pres">
      <dgm:prSet presAssocID="{D9072261-CC87-4B1C-A8B5-6960DF96B981}" presName="connTx" presStyleLbl="parChTrans1D2" presStyleIdx="0" presStyleCnt="5"/>
      <dgm:spPr/>
    </dgm:pt>
    <dgm:pt modelId="{32DBA8BD-C683-4A8B-8537-E89194888D1A}" type="pres">
      <dgm:prSet presAssocID="{E64788AC-103E-4072-A60B-7E52E18EC141}" presName="root2" presStyleCnt="0"/>
      <dgm:spPr/>
    </dgm:pt>
    <dgm:pt modelId="{ACE222E6-F7B4-47B1-BE60-8C5BDB914560}" type="pres">
      <dgm:prSet presAssocID="{E64788AC-103E-4072-A60B-7E52E18EC141}" presName="LevelTwoTextNode" presStyleLbl="node2" presStyleIdx="0" presStyleCnt="5">
        <dgm:presLayoutVars>
          <dgm:chPref val="3"/>
        </dgm:presLayoutVars>
      </dgm:prSet>
      <dgm:spPr/>
    </dgm:pt>
    <dgm:pt modelId="{1DE4C0B2-3D4A-4741-A168-70BED16CB1C8}" type="pres">
      <dgm:prSet presAssocID="{E64788AC-103E-4072-A60B-7E52E18EC141}" presName="level3hierChild" presStyleCnt="0"/>
      <dgm:spPr/>
    </dgm:pt>
    <dgm:pt modelId="{7545249E-68F9-4703-89E1-2AE1E08DBB7A}" type="pres">
      <dgm:prSet presAssocID="{E5EA36E8-650F-4084-AA89-BEB5BF8BDCC5}" presName="conn2-1" presStyleLbl="parChTrans1D2" presStyleIdx="1" presStyleCnt="5"/>
      <dgm:spPr/>
    </dgm:pt>
    <dgm:pt modelId="{19472DA1-B119-42EC-AB45-01B31F3FC23E}" type="pres">
      <dgm:prSet presAssocID="{E5EA36E8-650F-4084-AA89-BEB5BF8BDCC5}" presName="connTx" presStyleLbl="parChTrans1D2" presStyleIdx="1" presStyleCnt="5"/>
      <dgm:spPr/>
    </dgm:pt>
    <dgm:pt modelId="{A176FA81-E606-4E6C-80BD-58FF803D4B42}" type="pres">
      <dgm:prSet presAssocID="{168D4710-789D-49B1-B38D-8BA356F0F75B}" presName="root2" presStyleCnt="0"/>
      <dgm:spPr/>
    </dgm:pt>
    <dgm:pt modelId="{F7AC5BDD-DE3C-4D89-9FBC-1C5B98E459C8}" type="pres">
      <dgm:prSet presAssocID="{168D4710-789D-49B1-B38D-8BA356F0F75B}" presName="LevelTwoTextNode" presStyleLbl="node2" presStyleIdx="1" presStyleCnt="5">
        <dgm:presLayoutVars>
          <dgm:chPref val="3"/>
        </dgm:presLayoutVars>
      </dgm:prSet>
      <dgm:spPr/>
    </dgm:pt>
    <dgm:pt modelId="{0FEB9E50-87CA-428E-B357-429444EE5796}" type="pres">
      <dgm:prSet presAssocID="{168D4710-789D-49B1-B38D-8BA356F0F75B}" presName="level3hierChild" presStyleCnt="0"/>
      <dgm:spPr/>
    </dgm:pt>
    <dgm:pt modelId="{06F4C5AE-9943-423C-884E-D595FE24A9B6}" type="pres">
      <dgm:prSet presAssocID="{40017909-F829-49E7-BDFF-CBCD4A84BB5B}" presName="conn2-1" presStyleLbl="parChTrans1D2" presStyleIdx="2" presStyleCnt="5"/>
      <dgm:spPr/>
    </dgm:pt>
    <dgm:pt modelId="{87050338-4BE5-428C-AC1E-FADE41BE0460}" type="pres">
      <dgm:prSet presAssocID="{40017909-F829-49E7-BDFF-CBCD4A84BB5B}" presName="connTx" presStyleLbl="parChTrans1D2" presStyleIdx="2" presStyleCnt="5"/>
      <dgm:spPr/>
    </dgm:pt>
    <dgm:pt modelId="{1A6FD45F-DE17-4F59-ADBB-B75E12D0DBD4}" type="pres">
      <dgm:prSet presAssocID="{AF3EF890-7397-4306-B0BA-E0D45BA03847}" presName="root2" presStyleCnt="0"/>
      <dgm:spPr/>
    </dgm:pt>
    <dgm:pt modelId="{633B830D-4054-42C8-B613-35066BCE54E8}" type="pres">
      <dgm:prSet presAssocID="{AF3EF890-7397-4306-B0BA-E0D45BA03847}" presName="LevelTwoTextNode" presStyleLbl="node2" presStyleIdx="2" presStyleCnt="5">
        <dgm:presLayoutVars>
          <dgm:chPref val="3"/>
        </dgm:presLayoutVars>
      </dgm:prSet>
      <dgm:spPr/>
    </dgm:pt>
    <dgm:pt modelId="{CFD31AFF-FE7C-4391-AD14-7B8FBCBEEFAA}" type="pres">
      <dgm:prSet presAssocID="{AF3EF890-7397-4306-B0BA-E0D45BA03847}" presName="level3hierChild" presStyleCnt="0"/>
      <dgm:spPr/>
    </dgm:pt>
    <dgm:pt modelId="{0A88C6B6-369A-43F6-9B31-3ACD5F853DCC}" type="pres">
      <dgm:prSet presAssocID="{B18D6E67-FE66-4CD9-A9AF-FC0BA437D54D}" presName="conn2-1" presStyleLbl="parChTrans1D2" presStyleIdx="3" presStyleCnt="5"/>
      <dgm:spPr/>
    </dgm:pt>
    <dgm:pt modelId="{471644C3-D2F4-411D-8C86-33C4B27BC2B1}" type="pres">
      <dgm:prSet presAssocID="{B18D6E67-FE66-4CD9-A9AF-FC0BA437D54D}" presName="connTx" presStyleLbl="parChTrans1D2" presStyleIdx="3" presStyleCnt="5"/>
      <dgm:spPr/>
    </dgm:pt>
    <dgm:pt modelId="{CFA12609-7D0C-47B7-A3D6-BE574FF1816E}" type="pres">
      <dgm:prSet presAssocID="{1B6D1127-ADA0-4C33-A3F4-D6DEE338038D}" presName="root2" presStyleCnt="0"/>
      <dgm:spPr/>
    </dgm:pt>
    <dgm:pt modelId="{BEE33FC0-469E-46E2-9B6D-072F9DC7486B}" type="pres">
      <dgm:prSet presAssocID="{1B6D1127-ADA0-4C33-A3F4-D6DEE338038D}" presName="LevelTwoTextNode" presStyleLbl="node2" presStyleIdx="3" presStyleCnt="5">
        <dgm:presLayoutVars>
          <dgm:chPref val="3"/>
        </dgm:presLayoutVars>
      </dgm:prSet>
      <dgm:spPr/>
    </dgm:pt>
    <dgm:pt modelId="{5F071865-73A0-4623-854C-62C97F474888}" type="pres">
      <dgm:prSet presAssocID="{1B6D1127-ADA0-4C33-A3F4-D6DEE338038D}" presName="level3hierChild" presStyleCnt="0"/>
      <dgm:spPr/>
    </dgm:pt>
    <dgm:pt modelId="{62942E3E-150A-425D-A327-EC60CC64FBE7}" type="pres">
      <dgm:prSet presAssocID="{1C7E9334-6FFF-4411-8A7F-98213BB59CC7}" presName="conn2-1" presStyleLbl="parChTrans1D2" presStyleIdx="4" presStyleCnt="5"/>
      <dgm:spPr/>
    </dgm:pt>
    <dgm:pt modelId="{4A0D4309-F636-4AEA-8855-0F1CA40125D3}" type="pres">
      <dgm:prSet presAssocID="{1C7E9334-6FFF-4411-8A7F-98213BB59CC7}" presName="connTx" presStyleLbl="parChTrans1D2" presStyleIdx="4" presStyleCnt="5"/>
      <dgm:spPr/>
    </dgm:pt>
    <dgm:pt modelId="{2AC1F161-F13A-4B64-8A7F-2222FF6A42AD}" type="pres">
      <dgm:prSet presAssocID="{6FC01C93-0A7B-4DF1-9039-0D08811C6E59}" presName="root2" presStyleCnt="0"/>
      <dgm:spPr/>
    </dgm:pt>
    <dgm:pt modelId="{60E25A88-D537-4C78-BA31-94DA15FD4FDB}" type="pres">
      <dgm:prSet presAssocID="{6FC01C93-0A7B-4DF1-9039-0D08811C6E59}" presName="LevelTwoTextNode" presStyleLbl="node2" presStyleIdx="4" presStyleCnt="5">
        <dgm:presLayoutVars>
          <dgm:chPref val="3"/>
        </dgm:presLayoutVars>
      </dgm:prSet>
      <dgm:spPr/>
    </dgm:pt>
    <dgm:pt modelId="{7FF4266E-8065-4FDB-B226-1A4FF7309242}" type="pres">
      <dgm:prSet presAssocID="{6FC01C93-0A7B-4DF1-9039-0D08811C6E59}" presName="level3hierChild" presStyleCnt="0"/>
      <dgm:spPr/>
    </dgm:pt>
  </dgm:ptLst>
  <dgm:cxnLst>
    <dgm:cxn modelId="{98EFBA04-360C-407B-9DCD-B31B783D6C93}" type="presOf" srcId="{77642B88-ACE4-4493-8AC3-788C406262FC}" destId="{8A34B931-C9BB-49BB-BC64-043334A2A3FE}" srcOrd="0" destOrd="0" presId="urn:microsoft.com/office/officeart/2005/8/layout/hierarchy2"/>
    <dgm:cxn modelId="{9B465415-8189-46F3-80D4-DBA7AB724195}" srcId="{267F70EA-D9DC-45F0-AEF9-EC300360EFB0}" destId="{77642B88-ACE4-4493-8AC3-788C406262FC}" srcOrd="2" destOrd="0" parTransId="{5372391F-C17E-4B88-8C52-BE60154B961C}" sibTransId="{13CD480F-C99B-463B-9626-A2EDB95090F6}"/>
    <dgm:cxn modelId="{DB967B16-985D-4E67-AB4D-FFE36CC301FA}" type="presOf" srcId="{40017909-F829-49E7-BDFF-CBCD4A84BB5B}" destId="{87050338-4BE5-428C-AC1E-FADE41BE0460}" srcOrd="1" destOrd="0" presId="urn:microsoft.com/office/officeart/2005/8/layout/hierarchy2"/>
    <dgm:cxn modelId="{D7BDB22A-5A08-4905-80C2-2FC4AF4CA225}" srcId="{267F70EA-D9DC-45F0-AEF9-EC300360EFB0}" destId="{8761A993-1B16-43DA-A5E0-6862663E224D}" srcOrd="0" destOrd="0" parTransId="{EA66BE8D-F8F8-46AD-9E28-10014FF1A7BD}" sibTransId="{4C991DDE-7382-4347-B77C-E3651D5C62B5}"/>
    <dgm:cxn modelId="{4D93FF36-2D4A-433E-94F6-EA350A00E8F3}" srcId="{ABE13005-ABDD-4FDD-925D-72A49A57E394}" destId="{E64788AC-103E-4072-A60B-7E52E18EC141}" srcOrd="0" destOrd="0" parTransId="{D9072261-CC87-4B1C-A8B5-6960DF96B981}" sibTransId="{2446720C-7F5D-41E5-A896-06846FBA254F}"/>
    <dgm:cxn modelId="{215DEC38-A6A0-480A-87CF-B55866157164}" type="presOf" srcId="{8761A993-1B16-43DA-A5E0-6862663E224D}" destId="{C4366721-3B86-4E5C-8926-9A02FC6451BC}" srcOrd="0" destOrd="0" presId="urn:microsoft.com/office/officeart/2005/8/layout/hierarchy2"/>
    <dgm:cxn modelId="{9E65983A-A138-40CD-ACC7-F32BF2B5CC79}" type="presOf" srcId="{B18D6E67-FE66-4CD9-A9AF-FC0BA437D54D}" destId="{0A88C6B6-369A-43F6-9B31-3ACD5F853DCC}" srcOrd="0" destOrd="0" presId="urn:microsoft.com/office/officeart/2005/8/layout/hierarchy2"/>
    <dgm:cxn modelId="{5290A23B-6451-4A70-A93E-6F868FABC072}" type="presOf" srcId="{1C7E9334-6FFF-4411-8A7F-98213BB59CC7}" destId="{62942E3E-150A-425D-A327-EC60CC64FBE7}" srcOrd="0" destOrd="0" presId="urn:microsoft.com/office/officeart/2005/8/layout/hierarchy2"/>
    <dgm:cxn modelId="{FCFE5B40-B011-426F-A170-55C28A01BBB7}" srcId="{ABE13005-ABDD-4FDD-925D-72A49A57E394}" destId="{6FC01C93-0A7B-4DF1-9039-0D08811C6E59}" srcOrd="4" destOrd="0" parTransId="{1C7E9334-6FFF-4411-8A7F-98213BB59CC7}" sibTransId="{9346517D-BCDF-426D-8597-6EEF79098A9B}"/>
    <dgm:cxn modelId="{1BB6B25D-71A7-4FE7-AD6A-123E05BF402C}" type="presOf" srcId="{E5EA36E8-650F-4084-AA89-BEB5BF8BDCC5}" destId="{19472DA1-B119-42EC-AB45-01B31F3FC23E}" srcOrd="1" destOrd="0" presId="urn:microsoft.com/office/officeart/2005/8/layout/hierarchy2"/>
    <dgm:cxn modelId="{E078B74C-FE41-40B6-A83A-73B74DB21A4D}" type="presOf" srcId="{267F70EA-D9DC-45F0-AEF9-EC300360EFB0}" destId="{6833F641-29C0-40C1-A138-202330BDA8C4}" srcOrd="0" destOrd="0" presId="urn:microsoft.com/office/officeart/2005/8/layout/hierarchy2"/>
    <dgm:cxn modelId="{02BA024D-D5BF-4AEB-8674-74C6BECB8C6B}" srcId="{ABE13005-ABDD-4FDD-925D-72A49A57E394}" destId="{AF3EF890-7397-4306-B0BA-E0D45BA03847}" srcOrd="2" destOrd="0" parTransId="{40017909-F829-49E7-BDFF-CBCD4A84BB5B}" sibTransId="{92FB11CE-AC51-41CF-9B93-673BC1A98783}"/>
    <dgm:cxn modelId="{1A191B70-A7A3-4431-BF01-B75B7FA4C595}" type="presOf" srcId="{1B6D1127-ADA0-4C33-A3F4-D6DEE338038D}" destId="{BEE33FC0-469E-46E2-9B6D-072F9DC7486B}" srcOrd="0" destOrd="0" presId="urn:microsoft.com/office/officeart/2005/8/layout/hierarchy2"/>
    <dgm:cxn modelId="{1D0F4C70-1E82-4062-B132-2A5FCE010337}" srcId="{ABE13005-ABDD-4FDD-925D-72A49A57E394}" destId="{168D4710-789D-49B1-B38D-8BA356F0F75B}" srcOrd="1" destOrd="0" parTransId="{E5EA36E8-650F-4084-AA89-BEB5BF8BDCC5}" sibTransId="{E4F97D2C-1CCA-476A-9BC2-D06CD6A7A4B4}"/>
    <dgm:cxn modelId="{AD911354-6F0F-4674-8550-FF39AAF20150}" type="presOf" srcId="{B18D6E67-FE66-4CD9-A9AF-FC0BA437D54D}" destId="{471644C3-D2F4-411D-8C86-33C4B27BC2B1}" srcOrd="1" destOrd="0" presId="urn:microsoft.com/office/officeart/2005/8/layout/hierarchy2"/>
    <dgm:cxn modelId="{0AB55377-68AA-4B2C-A175-D91B5AC08C4F}" srcId="{267F70EA-D9DC-45F0-AEF9-EC300360EFB0}" destId="{16388FA5-5702-49F4-A619-8AB511974E17}" srcOrd="1" destOrd="0" parTransId="{05F2F334-3501-4949-9FD3-D4A688AE45A4}" sibTransId="{183F9FDD-A4FA-4C43-BD69-E4A0CDD33CF0}"/>
    <dgm:cxn modelId="{B7193B58-2C72-4AA8-938E-A0852D86768C}" type="presOf" srcId="{40017909-F829-49E7-BDFF-CBCD4A84BB5B}" destId="{06F4C5AE-9943-423C-884E-D595FE24A9B6}" srcOrd="0" destOrd="0" presId="urn:microsoft.com/office/officeart/2005/8/layout/hierarchy2"/>
    <dgm:cxn modelId="{F1579F7B-F923-4773-9D04-BBD33F95149C}" type="presOf" srcId="{E64788AC-103E-4072-A60B-7E52E18EC141}" destId="{ACE222E6-F7B4-47B1-BE60-8C5BDB914560}" srcOrd="0" destOrd="0" presId="urn:microsoft.com/office/officeart/2005/8/layout/hierarchy2"/>
    <dgm:cxn modelId="{491980A5-9E23-4D22-ABF8-58C73C2C4B66}" type="presOf" srcId="{E5EA36E8-650F-4084-AA89-BEB5BF8BDCC5}" destId="{7545249E-68F9-4703-89E1-2AE1E08DBB7A}" srcOrd="0" destOrd="0" presId="urn:microsoft.com/office/officeart/2005/8/layout/hierarchy2"/>
    <dgm:cxn modelId="{3D5B76A6-B2C3-4AFB-9C08-CD869B02E044}" type="presOf" srcId="{D9072261-CC87-4B1C-A8B5-6960DF96B981}" destId="{655AB760-D3E4-42DC-AAF8-1A9145D06D43}" srcOrd="0" destOrd="0" presId="urn:microsoft.com/office/officeart/2005/8/layout/hierarchy2"/>
    <dgm:cxn modelId="{F4CB68AB-C331-4A29-B9ED-121A49CBBA45}" srcId="{ABE13005-ABDD-4FDD-925D-72A49A57E394}" destId="{1B6D1127-ADA0-4C33-A3F4-D6DEE338038D}" srcOrd="3" destOrd="0" parTransId="{B18D6E67-FE66-4CD9-A9AF-FC0BA437D54D}" sibTransId="{5DA02399-BF68-4684-801C-B9835DF00034}"/>
    <dgm:cxn modelId="{D14019AE-B7F3-4EA9-9123-322C501536B0}" srcId="{267F70EA-D9DC-45F0-AEF9-EC300360EFB0}" destId="{ABE13005-ABDD-4FDD-925D-72A49A57E394}" srcOrd="3" destOrd="0" parTransId="{A8BD69A7-2B6A-4EE6-8669-7760E12D6D9F}" sibTransId="{0EAFC64A-827B-4FE5-87AF-8696EAD1A77E}"/>
    <dgm:cxn modelId="{49AD1EB1-BB31-4692-9FC2-9B0726E47049}" type="presOf" srcId="{6FC01C93-0A7B-4DF1-9039-0D08811C6E59}" destId="{60E25A88-D537-4C78-BA31-94DA15FD4FDB}" srcOrd="0" destOrd="0" presId="urn:microsoft.com/office/officeart/2005/8/layout/hierarchy2"/>
    <dgm:cxn modelId="{1DF9C1B6-4C9D-4221-B358-92EDC88C4A66}" type="presOf" srcId="{AF3EF890-7397-4306-B0BA-E0D45BA03847}" destId="{633B830D-4054-42C8-B613-35066BCE54E8}" srcOrd="0" destOrd="0" presId="urn:microsoft.com/office/officeart/2005/8/layout/hierarchy2"/>
    <dgm:cxn modelId="{FAA9A6BF-8161-47E5-A8F1-C13E6716999C}" type="presOf" srcId="{16388FA5-5702-49F4-A619-8AB511974E17}" destId="{A1E5DDF5-3B07-4045-9076-C0D3848F77A6}" srcOrd="0" destOrd="0" presId="urn:microsoft.com/office/officeart/2005/8/layout/hierarchy2"/>
    <dgm:cxn modelId="{D10252C1-A273-46C8-986C-BFCC3AAE8521}" type="presOf" srcId="{168D4710-789D-49B1-B38D-8BA356F0F75B}" destId="{F7AC5BDD-DE3C-4D89-9FBC-1C5B98E459C8}" srcOrd="0" destOrd="0" presId="urn:microsoft.com/office/officeart/2005/8/layout/hierarchy2"/>
    <dgm:cxn modelId="{023E68CA-91B6-4AB8-95AE-1D565995BA07}" type="presOf" srcId="{ABE13005-ABDD-4FDD-925D-72A49A57E394}" destId="{FE222FA5-2782-4C3A-AFA6-7798BFBF3F94}" srcOrd="0" destOrd="0" presId="urn:microsoft.com/office/officeart/2005/8/layout/hierarchy2"/>
    <dgm:cxn modelId="{701765D9-EFA7-45B6-B897-CAF81CFC97CE}" type="presOf" srcId="{1C7E9334-6FFF-4411-8A7F-98213BB59CC7}" destId="{4A0D4309-F636-4AEA-8855-0F1CA40125D3}" srcOrd="1" destOrd="0" presId="urn:microsoft.com/office/officeart/2005/8/layout/hierarchy2"/>
    <dgm:cxn modelId="{FDE61DF1-2F92-4D5B-B7AE-93159D6F20D2}" type="presOf" srcId="{D9072261-CC87-4B1C-A8B5-6960DF96B981}" destId="{7DD80A65-B08E-491B-B859-206AD35EC912}" srcOrd="1" destOrd="0" presId="urn:microsoft.com/office/officeart/2005/8/layout/hierarchy2"/>
    <dgm:cxn modelId="{FCB3074B-7D7E-450A-A5E6-1FB01202F9EC}" type="presParOf" srcId="{6833F641-29C0-40C1-A138-202330BDA8C4}" destId="{F5C1770C-672E-46B0-BEF6-2AD7564D0EAB}" srcOrd="0" destOrd="0" presId="urn:microsoft.com/office/officeart/2005/8/layout/hierarchy2"/>
    <dgm:cxn modelId="{81852F44-DDEB-487D-ACC1-CBCE0DA49592}" type="presParOf" srcId="{F5C1770C-672E-46B0-BEF6-2AD7564D0EAB}" destId="{C4366721-3B86-4E5C-8926-9A02FC6451BC}" srcOrd="0" destOrd="0" presId="urn:microsoft.com/office/officeart/2005/8/layout/hierarchy2"/>
    <dgm:cxn modelId="{AFE493D4-6A03-4CBF-B11E-4D0F586C5AED}" type="presParOf" srcId="{F5C1770C-672E-46B0-BEF6-2AD7564D0EAB}" destId="{AD7BC179-8E1F-4434-988E-B2AFA6B73FD0}" srcOrd="1" destOrd="0" presId="urn:microsoft.com/office/officeart/2005/8/layout/hierarchy2"/>
    <dgm:cxn modelId="{02CF4C15-0D0C-40BE-A395-80E6363B943C}" type="presParOf" srcId="{6833F641-29C0-40C1-A138-202330BDA8C4}" destId="{2E12EECA-3591-4222-9C70-C03353F59ECA}" srcOrd="1" destOrd="0" presId="urn:microsoft.com/office/officeart/2005/8/layout/hierarchy2"/>
    <dgm:cxn modelId="{B0CCC7EE-B976-4F81-8C1B-C0ABFA318161}" type="presParOf" srcId="{2E12EECA-3591-4222-9C70-C03353F59ECA}" destId="{A1E5DDF5-3B07-4045-9076-C0D3848F77A6}" srcOrd="0" destOrd="0" presId="urn:microsoft.com/office/officeart/2005/8/layout/hierarchy2"/>
    <dgm:cxn modelId="{2DC9FB3B-A270-4BD3-B0AC-6A14A065695F}" type="presParOf" srcId="{2E12EECA-3591-4222-9C70-C03353F59ECA}" destId="{C1FE7A8A-A430-41A5-83F9-06A846B38D8E}" srcOrd="1" destOrd="0" presId="urn:microsoft.com/office/officeart/2005/8/layout/hierarchy2"/>
    <dgm:cxn modelId="{8971E254-3C3B-4BEF-A519-3702E45D4CCE}" type="presParOf" srcId="{6833F641-29C0-40C1-A138-202330BDA8C4}" destId="{EFBFD20D-A915-40E6-97F1-E17F90287056}" srcOrd="2" destOrd="0" presId="urn:microsoft.com/office/officeart/2005/8/layout/hierarchy2"/>
    <dgm:cxn modelId="{9E52CE61-7749-4E4F-BB4F-CD0A7A05D619}" type="presParOf" srcId="{EFBFD20D-A915-40E6-97F1-E17F90287056}" destId="{8A34B931-C9BB-49BB-BC64-043334A2A3FE}" srcOrd="0" destOrd="0" presId="urn:microsoft.com/office/officeart/2005/8/layout/hierarchy2"/>
    <dgm:cxn modelId="{9FADEDDD-E8B7-4854-A62C-498A1A9518E5}" type="presParOf" srcId="{EFBFD20D-A915-40E6-97F1-E17F90287056}" destId="{156E94B5-3FFF-4608-9AA3-DFEC6C0C76B8}" srcOrd="1" destOrd="0" presId="urn:microsoft.com/office/officeart/2005/8/layout/hierarchy2"/>
    <dgm:cxn modelId="{6F47F92A-496E-47AF-B801-A20DB80BBA8D}" type="presParOf" srcId="{6833F641-29C0-40C1-A138-202330BDA8C4}" destId="{DAEB8C50-6CDF-4695-986E-5CD6D65E3DBD}" srcOrd="3" destOrd="0" presId="urn:microsoft.com/office/officeart/2005/8/layout/hierarchy2"/>
    <dgm:cxn modelId="{6F3E687F-2FE7-4D84-903E-F5AEE79C914F}" type="presParOf" srcId="{DAEB8C50-6CDF-4695-986E-5CD6D65E3DBD}" destId="{FE222FA5-2782-4C3A-AFA6-7798BFBF3F94}" srcOrd="0" destOrd="0" presId="urn:microsoft.com/office/officeart/2005/8/layout/hierarchy2"/>
    <dgm:cxn modelId="{2E7C7212-32EB-428E-938E-6D9F89127801}" type="presParOf" srcId="{DAEB8C50-6CDF-4695-986E-5CD6D65E3DBD}" destId="{656EFBF6-CA59-4D57-81EC-B80DFC5F54AE}" srcOrd="1" destOrd="0" presId="urn:microsoft.com/office/officeart/2005/8/layout/hierarchy2"/>
    <dgm:cxn modelId="{A9EE2673-C634-48F7-97A6-F9823B036B70}" type="presParOf" srcId="{656EFBF6-CA59-4D57-81EC-B80DFC5F54AE}" destId="{655AB760-D3E4-42DC-AAF8-1A9145D06D43}" srcOrd="0" destOrd="0" presId="urn:microsoft.com/office/officeart/2005/8/layout/hierarchy2"/>
    <dgm:cxn modelId="{37970191-7259-4B2C-9DDD-C16BF105D609}" type="presParOf" srcId="{655AB760-D3E4-42DC-AAF8-1A9145D06D43}" destId="{7DD80A65-B08E-491B-B859-206AD35EC912}" srcOrd="0" destOrd="0" presId="urn:microsoft.com/office/officeart/2005/8/layout/hierarchy2"/>
    <dgm:cxn modelId="{9A5F2E75-C440-403F-BB72-E0B935DC336A}" type="presParOf" srcId="{656EFBF6-CA59-4D57-81EC-B80DFC5F54AE}" destId="{32DBA8BD-C683-4A8B-8537-E89194888D1A}" srcOrd="1" destOrd="0" presId="urn:microsoft.com/office/officeart/2005/8/layout/hierarchy2"/>
    <dgm:cxn modelId="{C6EC91DF-8556-448D-93FA-BF658102A38F}" type="presParOf" srcId="{32DBA8BD-C683-4A8B-8537-E89194888D1A}" destId="{ACE222E6-F7B4-47B1-BE60-8C5BDB914560}" srcOrd="0" destOrd="0" presId="urn:microsoft.com/office/officeart/2005/8/layout/hierarchy2"/>
    <dgm:cxn modelId="{BE56E219-2A77-4A3D-AEA6-78ABA12B8E30}" type="presParOf" srcId="{32DBA8BD-C683-4A8B-8537-E89194888D1A}" destId="{1DE4C0B2-3D4A-4741-A168-70BED16CB1C8}" srcOrd="1" destOrd="0" presId="urn:microsoft.com/office/officeart/2005/8/layout/hierarchy2"/>
    <dgm:cxn modelId="{D27D30E9-25FB-4687-B158-D020A0F2B7D0}" type="presParOf" srcId="{656EFBF6-CA59-4D57-81EC-B80DFC5F54AE}" destId="{7545249E-68F9-4703-89E1-2AE1E08DBB7A}" srcOrd="2" destOrd="0" presId="urn:microsoft.com/office/officeart/2005/8/layout/hierarchy2"/>
    <dgm:cxn modelId="{6A2AC86D-78BE-4A68-AA29-2BE9499F106E}" type="presParOf" srcId="{7545249E-68F9-4703-89E1-2AE1E08DBB7A}" destId="{19472DA1-B119-42EC-AB45-01B31F3FC23E}" srcOrd="0" destOrd="0" presId="urn:microsoft.com/office/officeart/2005/8/layout/hierarchy2"/>
    <dgm:cxn modelId="{F32CCA52-0D8F-4B08-B1AA-7738630C96CE}" type="presParOf" srcId="{656EFBF6-CA59-4D57-81EC-B80DFC5F54AE}" destId="{A176FA81-E606-4E6C-80BD-58FF803D4B42}" srcOrd="3" destOrd="0" presId="urn:microsoft.com/office/officeart/2005/8/layout/hierarchy2"/>
    <dgm:cxn modelId="{E94632A3-0B63-4C49-BC4C-898DA84059C4}" type="presParOf" srcId="{A176FA81-E606-4E6C-80BD-58FF803D4B42}" destId="{F7AC5BDD-DE3C-4D89-9FBC-1C5B98E459C8}" srcOrd="0" destOrd="0" presId="urn:microsoft.com/office/officeart/2005/8/layout/hierarchy2"/>
    <dgm:cxn modelId="{36A0D635-005C-4959-9739-FCB4917BD7F6}" type="presParOf" srcId="{A176FA81-E606-4E6C-80BD-58FF803D4B42}" destId="{0FEB9E50-87CA-428E-B357-429444EE5796}" srcOrd="1" destOrd="0" presId="urn:microsoft.com/office/officeart/2005/8/layout/hierarchy2"/>
    <dgm:cxn modelId="{72E3BE75-80AB-4AFA-BB70-D09365E96455}" type="presParOf" srcId="{656EFBF6-CA59-4D57-81EC-B80DFC5F54AE}" destId="{06F4C5AE-9943-423C-884E-D595FE24A9B6}" srcOrd="4" destOrd="0" presId="urn:microsoft.com/office/officeart/2005/8/layout/hierarchy2"/>
    <dgm:cxn modelId="{F3AD105A-9361-40C7-B474-FB0901A225D7}" type="presParOf" srcId="{06F4C5AE-9943-423C-884E-D595FE24A9B6}" destId="{87050338-4BE5-428C-AC1E-FADE41BE0460}" srcOrd="0" destOrd="0" presId="urn:microsoft.com/office/officeart/2005/8/layout/hierarchy2"/>
    <dgm:cxn modelId="{206FD370-BC48-4EF1-B539-09D3A821BB74}" type="presParOf" srcId="{656EFBF6-CA59-4D57-81EC-B80DFC5F54AE}" destId="{1A6FD45F-DE17-4F59-ADBB-B75E12D0DBD4}" srcOrd="5" destOrd="0" presId="urn:microsoft.com/office/officeart/2005/8/layout/hierarchy2"/>
    <dgm:cxn modelId="{BF7DA932-F682-4B64-9BAE-3B85C0995218}" type="presParOf" srcId="{1A6FD45F-DE17-4F59-ADBB-B75E12D0DBD4}" destId="{633B830D-4054-42C8-B613-35066BCE54E8}" srcOrd="0" destOrd="0" presId="urn:microsoft.com/office/officeart/2005/8/layout/hierarchy2"/>
    <dgm:cxn modelId="{AB23B972-4290-4702-A276-E43EEDAA8C31}" type="presParOf" srcId="{1A6FD45F-DE17-4F59-ADBB-B75E12D0DBD4}" destId="{CFD31AFF-FE7C-4391-AD14-7B8FBCBEEFAA}" srcOrd="1" destOrd="0" presId="urn:microsoft.com/office/officeart/2005/8/layout/hierarchy2"/>
    <dgm:cxn modelId="{9CCD757F-B9FF-49FD-A792-C7D167A4C8F0}" type="presParOf" srcId="{656EFBF6-CA59-4D57-81EC-B80DFC5F54AE}" destId="{0A88C6B6-369A-43F6-9B31-3ACD5F853DCC}" srcOrd="6" destOrd="0" presId="urn:microsoft.com/office/officeart/2005/8/layout/hierarchy2"/>
    <dgm:cxn modelId="{7AEDE8EC-E60D-4A69-A124-344EA12C9D98}" type="presParOf" srcId="{0A88C6B6-369A-43F6-9B31-3ACD5F853DCC}" destId="{471644C3-D2F4-411D-8C86-33C4B27BC2B1}" srcOrd="0" destOrd="0" presId="urn:microsoft.com/office/officeart/2005/8/layout/hierarchy2"/>
    <dgm:cxn modelId="{A5EE5F31-14C5-496A-85BA-C5664E34BE57}" type="presParOf" srcId="{656EFBF6-CA59-4D57-81EC-B80DFC5F54AE}" destId="{CFA12609-7D0C-47B7-A3D6-BE574FF1816E}" srcOrd="7" destOrd="0" presId="urn:microsoft.com/office/officeart/2005/8/layout/hierarchy2"/>
    <dgm:cxn modelId="{09672C12-FC9C-40EB-BF78-8DC113C5ACCB}" type="presParOf" srcId="{CFA12609-7D0C-47B7-A3D6-BE574FF1816E}" destId="{BEE33FC0-469E-46E2-9B6D-072F9DC7486B}" srcOrd="0" destOrd="0" presId="urn:microsoft.com/office/officeart/2005/8/layout/hierarchy2"/>
    <dgm:cxn modelId="{EB7C551C-291D-43FD-A7A3-C3018590E8EB}" type="presParOf" srcId="{CFA12609-7D0C-47B7-A3D6-BE574FF1816E}" destId="{5F071865-73A0-4623-854C-62C97F474888}" srcOrd="1" destOrd="0" presId="urn:microsoft.com/office/officeart/2005/8/layout/hierarchy2"/>
    <dgm:cxn modelId="{0A4226D0-E8A0-4465-BC3D-018D793349AA}" type="presParOf" srcId="{656EFBF6-CA59-4D57-81EC-B80DFC5F54AE}" destId="{62942E3E-150A-425D-A327-EC60CC64FBE7}" srcOrd="8" destOrd="0" presId="urn:microsoft.com/office/officeart/2005/8/layout/hierarchy2"/>
    <dgm:cxn modelId="{77ADAA73-5097-4381-A834-CD76CCDCA727}" type="presParOf" srcId="{62942E3E-150A-425D-A327-EC60CC64FBE7}" destId="{4A0D4309-F636-4AEA-8855-0F1CA40125D3}" srcOrd="0" destOrd="0" presId="urn:microsoft.com/office/officeart/2005/8/layout/hierarchy2"/>
    <dgm:cxn modelId="{A812F9C2-BF3A-4D47-917E-23FABE9027EA}" type="presParOf" srcId="{656EFBF6-CA59-4D57-81EC-B80DFC5F54AE}" destId="{2AC1F161-F13A-4B64-8A7F-2222FF6A42AD}" srcOrd="9" destOrd="0" presId="urn:microsoft.com/office/officeart/2005/8/layout/hierarchy2"/>
    <dgm:cxn modelId="{AFE679FC-AF2F-4770-BE5D-CDEA47EF08AA}" type="presParOf" srcId="{2AC1F161-F13A-4B64-8A7F-2222FF6A42AD}" destId="{60E25A88-D537-4C78-BA31-94DA15FD4FDB}" srcOrd="0" destOrd="0" presId="urn:microsoft.com/office/officeart/2005/8/layout/hierarchy2"/>
    <dgm:cxn modelId="{0A819AB0-0912-47B3-83C8-9CC58B9B9C86}" type="presParOf" srcId="{2AC1F161-F13A-4B64-8A7F-2222FF6A42AD}" destId="{7FF4266E-8065-4FDB-B226-1A4FF730924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B807F3-87B9-49EB-A5FE-EE8088A525FB}">
      <dsp:nvSpPr>
        <dsp:cNvPr id="0" name=""/>
        <dsp:cNvSpPr/>
      </dsp:nvSpPr>
      <dsp:spPr>
        <a:xfrm>
          <a:off x="0" y="0"/>
          <a:ext cx="7293610" cy="124929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Conjunción completiva: 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QUE – SI</a:t>
          </a:r>
          <a:endParaRPr lang="en-US" sz="2800" kern="1200" dirty="0"/>
        </a:p>
      </dsp:txBody>
      <dsp:txXfrm>
        <a:off x="60986" y="60986"/>
        <a:ext cx="7171638" cy="1127322"/>
      </dsp:txXfrm>
    </dsp:sp>
    <dsp:sp modelId="{B3C78539-A5E2-41BD-A7D2-5E8B7937FA69}">
      <dsp:nvSpPr>
        <dsp:cNvPr id="0" name=""/>
        <dsp:cNvSpPr/>
      </dsp:nvSpPr>
      <dsp:spPr>
        <a:xfrm>
          <a:off x="0" y="1264630"/>
          <a:ext cx="7293610" cy="1249294"/>
        </a:xfrm>
        <a:prstGeom prst="roundRect">
          <a:avLst/>
        </a:prstGeom>
        <a:solidFill>
          <a:schemeClr val="accent2">
            <a:hueOff val="-2447042"/>
            <a:satOff val="10798"/>
            <a:lumOff val="-183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Pronombre, adverbio o determinante interrogativa o exclamativa: CÓMO, QUIÉN, QUÉ, etc.</a:t>
          </a:r>
          <a:endParaRPr lang="en-US" sz="2400" kern="1200" dirty="0"/>
        </a:p>
      </dsp:txBody>
      <dsp:txXfrm>
        <a:off x="60986" y="1325616"/>
        <a:ext cx="7171638" cy="1127322"/>
      </dsp:txXfrm>
    </dsp:sp>
    <dsp:sp modelId="{1A63E335-970A-468E-9068-B419AEF2D563}">
      <dsp:nvSpPr>
        <dsp:cNvPr id="0" name=""/>
        <dsp:cNvSpPr/>
      </dsp:nvSpPr>
      <dsp:spPr>
        <a:xfrm>
          <a:off x="0" y="2528615"/>
          <a:ext cx="7293610" cy="1249294"/>
        </a:xfrm>
        <a:prstGeom prst="roundRect">
          <a:avLst/>
        </a:prstGeom>
        <a:solidFill>
          <a:schemeClr val="accent2">
            <a:hueOff val="-4894083"/>
            <a:satOff val="21595"/>
            <a:lumOff val="-366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Verbo en INFINITIVO</a:t>
          </a:r>
          <a:endParaRPr lang="en-US" sz="2800" kern="1200" dirty="0"/>
        </a:p>
      </dsp:txBody>
      <dsp:txXfrm>
        <a:off x="60986" y="2589601"/>
        <a:ext cx="7171638" cy="1127322"/>
      </dsp:txXfrm>
    </dsp:sp>
    <dsp:sp modelId="{B3D2E076-642C-4616-BA52-C34B9012A425}">
      <dsp:nvSpPr>
        <dsp:cNvPr id="0" name=""/>
        <dsp:cNvSpPr/>
      </dsp:nvSpPr>
      <dsp:spPr>
        <a:xfrm>
          <a:off x="0" y="3791176"/>
          <a:ext cx="7293610" cy="1249294"/>
        </a:xfrm>
        <a:prstGeom prst="roundRect">
          <a:avLst/>
        </a:prstGeom>
        <a:solidFill>
          <a:schemeClr val="accent2">
            <a:hueOff val="-7341125"/>
            <a:satOff val="32393"/>
            <a:lumOff val="-549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Pronombre</a:t>
          </a:r>
          <a:r>
            <a:rPr lang="en-US" sz="2800" kern="1200" dirty="0"/>
            <a:t> </a:t>
          </a:r>
          <a:r>
            <a:rPr lang="en-US" sz="2800" kern="1200" dirty="0" err="1"/>
            <a:t>relativo</a:t>
          </a:r>
          <a:r>
            <a:rPr lang="en-US" sz="2800" kern="1200" dirty="0"/>
            <a:t>: QUIEN / ART. + QUE</a:t>
          </a:r>
        </a:p>
      </dsp:txBody>
      <dsp:txXfrm>
        <a:off x="60986" y="3852162"/>
        <a:ext cx="7171638" cy="11273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4A3239-7B63-4357-B5D2-D113529D44BB}">
      <dsp:nvSpPr>
        <dsp:cNvPr id="0" name=""/>
        <dsp:cNvSpPr/>
      </dsp:nvSpPr>
      <dsp:spPr>
        <a:xfrm>
          <a:off x="0" y="54278"/>
          <a:ext cx="7728267" cy="116477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700" kern="1200" dirty="0"/>
            <a:t>1. DECLARATIVAS O ENUNCIATIVAS</a:t>
          </a:r>
          <a:endParaRPr lang="en-US" sz="3700" kern="1200" dirty="0"/>
        </a:p>
      </dsp:txBody>
      <dsp:txXfrm>
        <a:off x="56859" y="111137"/>
        <a:ext cx="7614549" cy="1051053"/>
      </dsp:txXfrm>
    </dsp:sp>
    <dsp:sp modelId="{CFAAE705-E887-4632-9813-93D2CE81A318}">
      <dsp:nvSpPr>
        <dsp:cNvPr id="0" name=""/>
        <dsp:cNvSpPr/>
      </dsp:nvSpPr>
      <dsp:spPr>
        <a:xfrm>
          <a:off x="0" y="1325610"/>
          <a:ext cx="7728267" cy="1164771"/>
        </a:xfrm>
        <a:prstGeom prst="roundRect">
          <a:avLst/>
        </a:prstGeom>
        <a:solidFill>
          <a:schemeClr val="accent5">
            <a:hueOff val="-50212"/>
            <a:satOff val="-9634"/>
            <a:lumOff val="1373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700" kern="1200" dirty="0"/>
            <a:t>2. INTERROGATIVAS INDIRECTAS</a:t>
          </a:r>
          <a:endParaRPr lang="en-US" sz="3700" kern="1200" dirty="0"/>
        </a:p>
      </dsp:txBody>
      <dsp:txXfrm>
        <a:off x="56859" y="1382469"/>
        <a:ext cx="7614549" cy="1051053"/>
      </dsp:txXfrm>
    </dsp:sp>
    <dsp:sp modelId="{54C26FA9-DFA4-4D2F-92F8-E5C57092E1C3}">
      <dsp:nvSpPr>
        <dsp:cNvPr id="0" name=""/>
        <dsp:cNvSpPr/>
      </dsp:nvSpPr>
      <dsp:spPr>
        <a:xfrm>
          <a:off x="0" y="2596941"/>
          <a:ext cx="7728267" cy="1164771"/>
        </a:xfrm>
        <a:prstGeom prst="roundRect">
          <a:avLst/>
        </a:prstGeom>
        <a:solidFill>
          <a:schemeClr val="accent5">
            <a:hueOff val="-100423"/>
            <a:satOff val="-19267"/>
            <a:lumOff val="2745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700" kern="1200" dirty="0"/>
            <a:t>3. EXCLAMATIVAS INDIRECTAS</a:t>
          </a:r>
          <a:endParaRPr lang="en-US" sz="3700" kern="1200" dirty="0"/>
        </a:p>
      </dsp:txBody>
      <dsp:txXfrm>
        <a:off x="56859" y="2653800"/>
        <a:ext cx="7614549" cy="1051053"/>
      </dsp:txXfrm>
    </dsp:sp>
    <dsp:sp modelId="{CEE025F2-21E3-450E-8AE1-A3D7B878894F}">
      <dsp:nvSpPr>
        <dsp:cNvPr id="0" name=""/>
        <dsp:cNvSpPr/>
      </dsp:nvSpPr>
      <dsp:spPr>
        <a:xfrm>
          <a:off x="0" y="3868273"/>
          <a:ext cx="7728267" cy="1164771"/>
        </a:xfrm>
        <a:prstGeom prst="roundRect">
          <a:avLst/>
        </a:prstGeom>
        <a:solidFill>
          <a:schemeClr val="accent5">
            <a:hueOff val="-150635"/>
            <a:satOff val="-28901"/>
            <a:lumOff val="4118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000" kern="1200" dirty="0"/>
            <a:t>4. RELATIVO LIBRE Y SEMILIBRE </a:t>
          </a:r>
        </a:p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(Sin antecedente expreso)</a:t>
          </a:r>
          <a:endParaRPr lang="en-US" sz="1600" kern="1200" dirty="0"/>
        </a:p>
      </dsp:txBody>
      <dsp:txXfrm>
        <a:off x="56859" y="3925132"/>
        <a:ext cx="7614549" cy="10510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66002D-604F-4558-B53E-F1D8759C12DA}">
      <dsp:nvSpPr>
        <dsp:cNvPr id="0" name=""/>
        <dsp:cNvSpPr/>
      </dsp:nvSpPr>
      <dsp:spPr>
        <a:xfrm>
          <a:off x="-133854" y="5134"/>
          <a:ext cx="7293610" cy="143595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4C6F32-74D5-47D1-979A-04310AE1DA09}">
      <dsp:nvSpPr>
        <dsp:cNvPr id="0" name=""/>
        <dsp:cNvSpPr/>
      </dsp:nvSpPr>
      <dsp:spPr>
        <a:xfrm>
          <a:off x="148158" y="331081"/>
          <a:ext cx="789775" cy="78977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D33F38-3107-4FAA-AADB-5CD1B3092F81}">
      <dsp:nvSpPr>
        <dsp:cNvPr id="0" name=""/>
        <dsp:cNvSpPr/>
      </dsp:nvSpPr>
      <dsp:spPr>
        <a:xfrm>
          <a:off x="1120605" y="51372"/>
          <a:ext cx="3282124" cy="14359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972" tIns="151972" rIns="151972" bIns="15197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Conjunción completiva: </a:t>
          </a:r>
          <a:r>
            <a:rPr lang="es-ES" sz="2500" b="1" kern="1200" dirty="0"/>
            <a:t>que</a:t>
          </a:r>
          <a:endParaRPr lang="en-US" sz="2500" kern="1200" dirty="0"/>
        </a:p>
      </dsp:txBody>
      <dsp:txXfrm>
        <a:off x="1120605" y="51372"/>
        <a:ext cx="3282124" cy="1435955"/>
      </dsp:txXfrm>
    </dsp:sp>
    <dsp:sp modelId="{30530EA5-FC07-4E26-AAE4-B254EBB935FD}">
      <dsp:nvSpPr>
        <dsp:cNvPr id="0" name=""/>
        <dsp:cNvSpPr/>
      </dsp:nvSpPr>
      <dsp:spPr>
        <a:xfrm>
          <a:off x="3499716" y="0"/>
          <a:ext cx="3501071" cy="14359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972" tIns="151972" rIns="151972" bIns="151972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i="1" kern="1200" dirty="0"/>
            <a:t>Le disgusta </a:t>
          </a:r>
          <a:r>
            <a:rPr lang="es-ES" sz="1800" i="1" u="sng" kern="1200" dirty="0"/>
            <a:t>que (tú) pases de todo</a:t>
          </a:r>
          <a:r>
            <a:rPr lang="es-ES" sz="1800" i="1" kern="1200" dirty="0"/>
            <a:t>. </a:t>
          </a:r>
          <a:endParaRPr lang="en-US" sz="1800" kern="1200" dirty="0"/>
        </a:p>
      </dsp:txBody>
      <dsp:txXfrm>
        <a:off x="3499716" y="0"/>
        <a:ext cx="3501071" cy="1435955"/>
      </dsp:txXfrm>
    </dsp:sp>
    <dsp:sp modelId="{FFA3B7D1-E92E-4C48-8E99-8BA62B50948B}">
      <dsp:nvSpPr>
        <dsp:cNvPr id="0" name=""/>
        <dsp:cNvSpPr/>
      </dsp:nvSpPr>
      <dsp:spPr>
        <a:xfrm>
          <a:off x="-219408" y="1795929"/>
          <a:ext cx="7293610" cy="143595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B0C514-18B9-47FE-BAF0-E4A28510BD59}">
      <dsp:nvSpPr>
        <dsp:cNvPr id="0" name=""/>
        <dsp:cNvSpPr/>
      </dsp:nvSpPr>
      <dsp:spPr>
        <a:xfrm>
          <a:off x="148158" y="2126026"/>
          <a:ext cx="789775" cy="78977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661A70-B226-4C1C-BF9D-24435511251D}">
      <dsp:nvSpPr>
        <dsp:cNvPr id="0" name=""/>
        <dsp:cNvSpPr/>
      </dsp:nvSpPr>
      <dsp:spPr>
        <a:xfrm>
          <a:off x="1372311" y="1802936"/>
          <a:ext cx="3282124" cy="14359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972" tIns="151972" rIns="151972" bIns="15197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b="1" kern="1200"/>
            <a:t>Infinitivo</a:t>
          </a:r>
          <a:r>
            <a:rPr lang="es-ES" sz="2500" kern="1200"/>
            <a:t>:</a:t>
          </a:r>
          <a:endParaRPr lang="en-US" sz="2500" kern="1200"/>
        </a:p>
      </dsp:txBody>
      <dsp:txXfrm>
        <a:off x="1372311" y="1802936"/>
        <a:ext cx="3282124" cy="1435955"/>
      </dsp:txXfrm>
    </dsp:sp>
    <dsp:sp modelId="{D204ED3C-A4C0-439F-AA07-1E12B9FE5435}">
      <dsp:nvSpPr>
        <dsp:cNvPr id="0" name=""/>
        <dsp:cNvSpPr/>
      </dsp:nvSpPr>
      <dsp:spPr>
        <a:xfrm>
          <a:off x="3444674" y="1838892"/>
          <a:ext cx="3464439" cy="14359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972" tIns="151972" rIns="151972" bIns="151972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i="1" kern="1200" dirty="0"/>
            <a:t>Le disgusta </a:t>
          </a:r>
          <a:r>
            <a:rPr lang="es-ES" sz="1800" i="1" u="sng" kern="1200" dirty="0"/>
            <a:t>comer a las cuatro</a:t>
          </a:r>
          <a:r>
            <a:rPr lang="es-ES" sz="1800" i="1" kern="1200" dirty="0"/>
            <a:t>. </a:t>
          </a:r>
          <a:endParaRPr lang="en-US" sz="1800" kern="1200" dirty="0"/>
        </a:p>
      </dsp:txBody>
      <dsp:txXfrm>
        <a:off x="3444674" y="1838892"/>
        <a:ext cx="3464439" cy="1435955"/>
      </dsp:txXfrm>
    </dsp:sp>
    <dsp:sp modelId="{3F1244DA-1169-4641-A2C6-926EA1BA4E34}">
      <dsp:nvSpPr>
        <dsp:cNvPr id="0" name=""/>
        <dsp:cNvSpPr/>
      </dsp:nvSpPr>
      <dsp:spPr>
        <a:xfrm>
          <a:off x="-286217" y="3597881"/>
          <a:ext cx="7293610" cy="143595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5BEB47-31C0-4437-9870-A6777C10F490}">
      <dsp:nvSpPr>
        <dsp:cNvPr id="0" name=""/>
        <dsp:cNvSpPr/>
      </dsp:nvSpPr>
      <dsp:spPr>
        <a:xfrm>
          <a:off x="148158" y="3920971"/>
          <a:ext cx="789775" cy="78977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E63644-DEB5-4AA4-887F-D177071C6F4E}">
      <dsp:nvSpPr>
        <dsp:cNvPr id="0" name=""/>
        <dsp:cNvSpPr/>
      </dsp:nvSpPr>
      <dsp:spPr>
        <a:xfrm>
          <a:off x="1372311" y="3597881"/>
          <a:ext cx="5631837" cy="14359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972" tIns="151972" rIns="151972" bIns="15197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Sin nexo + verbo conjugado 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(lenguaje jurídico, administrativo,…)</a:t>
          </a:r>
          <a:endParaRPr lang="en-US" sz="2500" kern="1200" dirty="0"/>
        </a:p>
      </dsp:txBody>
      <dsp:txXfrm>
        <a:off x="1372311" y="3597881"/>
        <a:ext cx="5631837" cy="14359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E7E1C5-E50F-4651-804C-4B764DE36F72}">
      <dsp:nvSpPr>
        <dsp:cNvPr id="0" name=""/>
        <dsp:cNvSpPr/>
      </dsp:nvSpPr>
      <dsp:spPr>
        <a:xfrm>
          <a:off x="-148073" y="913380"/>
          <a:ext cx="7945371" cy="166616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B5AB55-50C2-4549-8F34-C90A0EF8644E}">
      <dsp:nvSpPr>
        <dsp:cNvPr id="0" name=""/>
        <dsp:cNvSpPr/>
      </dsp:nvSpPr>
      <dsp:spPr>
        <a:xfrm>
          <a:off x="355942" y="1288267"/>
          <a:ext cx="916391" cy="91639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9FAF95-0731-44DC-B852-A8D232843CD4}">
      <dsp:nvSpPr>
        <dsp:cNvPr id="0" name=""/>
        <dsp:cNvSpPr/>
      </dsp:nvSpPr>
      <dsp:spPr>
        <a:xfrm>
          <a:off x="1396209" y="938972"/>
          <a:ext cx="3575416" cy="16661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336" tIns="176336" rIns="176336" bIns="176336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/>
            <a:t>Conjunción completiva: si </a:t>
          </a:r>
          <a:r>
            <a:rPr lang="es-ES" sz="2000" kern="1200" dirty="0"/>
            <a:t>(Total)</a:t>
          </a:r>
          <a:endParaRPr lang="en-US" sz="2000" kern="1200" dirty="0"/>
        </a:p>
      </dsp:txBody>
      <dsp:txXfrm>
        <a:off x="1396209" y="938972"/>
        <a:ext cx="3575416" cy="1666165"/>
      </dsp:txXfrm>
    </dsp:sp>
    <dsp:sp modelId="{F73ECDDC-7FE1-47E8-A276-D2E6BD101D41}">
      <dsp:nvSpPr>
        <dsp:cNvPr id="0" name=""/>
        <dsp:cNvSpPr/>
      </dsp:nvSpPr>
      <dsp:spPr>
        <a:xfrm>
          <a:off x="5051854" y="913380"/>
          <a:ext cx="3041589" cy="16661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336" tIns="176336" rIns="176336" bIns="176336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Me preguntó </a:t>
          </a:r>
          <a:r>
            <a:rPr lang="es-ES" sz="1400" u="sng" kern="1200" dirty="0"/>
            <a:t>si vendría mañana</a:t>
          </a:r>
          <a:r>
            <a:rPr lang="es-ES" sz="1400" kern="1200" dirty="0"/>
            <a:t>.</a:t>
          </a:r>
          <a:endParaRPr lang="en-US" sz="1400" kern="1200" dirty="0"/>
        </a:p>
      </dsp:txBody>
      <dsp:txXfrm>
        <a:off x="5051854" y="913380"/>
        <a:ext cx="3041589" cy="1666165"/>
      </dsp:txXfrm>
    </dsp:sp>
    <dsp:sp modelId="{84236CD4-AE88-4B99-A27C-F3A8E847DE99}">
      <dsp:nvSpPr>
        <dsp:cNvPr id="0" name=""/>
        <dsp:cNvSpPr/>
      </dsp:nvSpPr>
      <dsp:spPr>
        <a:xfrm>
          <a:off x="-148073" y="2996087"/>
          <a:ext cx="7945371" cy="166616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5C6397-17EF-49F4-95C1-B0542F75B208}">
      <dsp:nvSpPr>
        <dsp:cNvPr id="0" name=""/>
        <dsp:cNvSpPr/>
      </dsp:nvSpPr>
      <dsp:spPr>
        <a:xfrm>
          <a:off x="355942" y="3370974"/>
          <a:ext cx="916391" cy="91639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FB4CC8-5C29-4B04-B0B2-F799491DA3A8}">
      <dsp:nvSpPr>
        <dsp:cNvPr id="0" name=""/>
        <dsp:cNvSpPr/>
      </dsp:nvSpPr>
      <dsp:spPr>
        <a:xfrm>
          <a:off x="1370985" y="2996087"/>
          <a:ext cx="3759443" cy="16661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336" tIns="176336" rIns="176336" bIns="176336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/>
            <a:t>Pronombres, adverbios o determinantes interrogativos. </a:t>
          </a:r>
          <a:r>
            <a:rPr lang="es-ES" sz="2000" kern="1200" dirty="0"/>
            <a:t>(Parcial)</a:t>
          </a:r>
          <a:endParaRPr lang="en-US" sz="2000" kern="1200" dirty="0"/>
        </a:p>
      </dsp:txBody>
      <dsp:txXfrm>
        <a:off x="1370985" y="2996087"/>
        <a:ext cx="3759443" cy="1666165"/>
      </dsp:txXfrm>
    </dsp:sp>
    <dsp:sp modelId="{7EDA87DD-F772-414C-9817-235E576DB693}">
      <dsp:nvSpPr>
        <dsp:cNvPr id="0" name=""/>
        <dsp:cNvSpPr/>
      </dsp:nvSpPr>
      <dsp:spPr>
        <a:xfrm>
          <a:off x="5109846" y="2996087"/>
          <a:ext cx="2925605" cy="16661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336" tIns="176336" rIns="176336" bIns="176336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/>
            <a:t>Me preguntó </a:t>
          </a:r>
          <a:r>
            <a:rPr lang="es-ES" sz="1400" u="sng" kern="1200"/>
            <a:t>qué harías tú</a:t>
          </a:r>
          <a:r>
            <a:rPr lang="es-ES" sz="1400" kern="1200"/>
            <a:t>. </a:t>
          </a:r>
          <a:endParaRPr lang="en-US" sz="1400" kern="120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Me preguntó </a:t>
          </a:r>
          <a:r>
            <a:rPr lang="es-ES" sz="1400" u="sng" kern="1200" dirty="0"/>
            <a:t>dónde estabas ayer</a:t>
          </a:r>
          <a:r>
            <a:rPr lang="es-ES" sz="1400" kern="1200" dirty="0"/>
            <a:t>.</a:t>
          </a:r>
          <a:endParaRPr lang="en-U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/>
            <a:t>Me preguntó </a:t>
          </a:r>
          <a:r>
            <a:rPr lang="es-ES" sz="1400" u="sng" kern="1200"/>
            <a:t>qué libro tenías</a:t>
          </a:r>
          <a:r>
            <a:rPr lang="es-ES" sz="1400" kern="1200"/>
            <a:t>. </a:t>
          </a:r>
          <a:endParaRPr lang="en-US" sz="1400" kern="1200"/>
        </a:p>
      </dsp:txBody>
      <dsp:txXfrm>
        <a:off x="5109846" y="2996087"/>
        <a:ext cx="2925605" cy="166616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E7E1C5-E50F-4651-804C-4B764DE36F72}">
      <dsp:nvSpPr>
        <dsp:cNvPr id="0" name=""/>
        <dsp:cNvSpPr/>
      </dsp:nvSpPr>
      <dsp:spPr>
        <a:xfrm>
          <a:off x="0" y="841485"/>
          <a:ext cx="7945371" cy="166616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B5AB55-50C2-4549-8F34-C90A0EF8644E}">
      <dsp:nvSpPr>
        <dsp:cNvPr id="0" name=""/>
        <dsp:cNvSpPr/>
      </dsp:nvSpPr>
      <dsp:spPr>
        <a:xfrm>
          <a:off x="349683" y="1283126"/>
          <a:ext cx="916391" cy="91639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9FAF95-0731-44DC-B852-A8D232843CD4}">
      <dsp:nvSpPr>
        <dsp:cNvPr id="0" name=""/>
        <dsp:cNvSpPr/>
      </dsp:nvSpPr>
      <dsp:spPr>
        <a:xfrm>
          <a:off x="1582396" y="897868"/>
          <a:ext cx="6017185" cy="16661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336" tIns="176336" rIns="176336" bIns="176336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0" kern="1200" dirty="0">
              <a:solidFill>
                <a:schemeClr val="tx1"/>
              </a:solidFill>
            </a:rPr>
            <a:t>Idénticas a las interrogativas parciales. </a:t>
          </a:r>
        </a:p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0" kern="1200" dirty="0">
              <a:solidFill>
                <a:schemeClr val="tx1"/>
              </a:solidFill>
            </a:rPr>
            <a:t>Pueden ir con signos de exclamación o sin ellos.</a:t>
          </a:r>
          <a:endParaRPr lang="en-US" sz="2000" kern="1200" dirty="0"/>
        </a:p>
      </dsp:txBody>
      <dsp:txXfrm>
        <a:off x="1582396" y="897868"/>
        <a:ext cx="6017185" cy="1666165"/>
      </dsp:txXfrm>
    </dsp:sp>
    <dsp:sp modelId="{84236CD4-AE88-4B99-A27C-F3A8E847DE99}">
      <dsp:nvSpPr>
        <dsp:cNvPr id="0" name=""/>
        <dsp:cNvSpPr/>
      </dsp:nvSpPr>
      <dsp:spPr>
        <a:xfrm>
          <a:off x="0" y="2970278"/>
          <a:ext cx="7945371" cy="166616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5C6397-17EF-49F4-95C1-B0542F75B208}">
      <dsp:nvSpPr>
        <dsp:cNvPr id="0" name=""/>
        <dsp:cNvSpPr/>
      </dsp:nvSpPr>
      <dsp:spPr>
        <a:xfrm>
          <a:off x="221260" y="3370974"/>
          <a:ext cx="916391" cy="91639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FB4CC8-5C29-4B04-B0B2-F799491DA3A8}">
      <dsp:nvSpPr>
        <dsp:cNvPr id="0" name=""/>
        <dsp:cNvSpPr/>
      </dsp:nvSpPr>
      <dsp:spPr>
        <a:xfrm>
          <a:off x="1236303" y="2996087"/>
          <a:ext cx="3759443" cy="16661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336" tIns="176336" rIns="176336" bIns="176336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/>
            <a:t>Pronombres, adverbios o determinantes exclamativos. </a:t>
          </a:r>
          <a:endParaRPr lang="en-US" sz="2000" kern="1200" dirty="0"/>
        </a:p>
      </dsp:txBody>
      <dsp:txXfrm>
        <a:off x="1236303" y="2996087"/>
        <a:ext cx="3759443" cy="1666165"/>
      </dsp:txXfrm>
    </dsp:sp>
    <dsp:sp modelId="{7EDA87DD-F772-414C-9817-235E576DB693}">
      <dsp:nvSpPr>
        <dsp:cNvPr id="0" name=""/>
        <dsp:cNvSpPr/>
      </dsp:nvSpPr>
      <dsp:spPr>
        <a:xfrm>
          <a:off x="4647809" y="2996087"/>
          <a:ext cx="3580316" cy="16661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336" tIns="176336" rIns="176336" bIns="176336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¡Mira </a:t>
          </a:r>
          <a:r>
            <a:rPr lang="es-ES" sz="1800" u="sng" kern="1200" dirty="0"/>
            <a:t>qué foto he sacado!</a:t>
          </a:r>
          <a:endParaRPr lang="en-US" sz="1800" kern="1200" dirty="0"/>
        </a:p>
      </dsp:txBody>
      <dsp:txXfrm>
        <a:off x="4647809" y="2996087"/>
        <a:ext cx="3580316" cy="166616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332A25-0FA8-4DB4-9E75-E96223E5EA44}">
      <dsp:nvSpPr>
        <dsp:cNvPr id="0" name=""/>
        <dsp:cNvSpPr/>
      </dsp:nvSpPr>
      <dsp:spPr>
        <a:xfrm>
          <a:off x="0" y="917568"/>
          <a:ext cx="7293610" cy="15066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F74B5C-10A2-4BCD-A656-6D146A66A91E}">
      <dsp:nvSpPr>
        <dsp:cNvPr id="0" name=""/>
        <dsp:cNvSpPr/>
      </dsp:nvSpPr>
      <dsp:spPr>
        <a:xfrm>
          <a:off x="203923" y="1164930"/>
          <a:ext cx="828656" cy="82865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0BE587-AE8F-428D-8789-DA7DF93E1DCF}">
      <dsp:nvSpPr>
        <dsp:cNvPr id="0" name=""/>
        <dsp:cNvSpPr/>
      </dsp:nvSpPr>
      <dsp:spPr>
        <a:xfrm>
          <a:off x="1173224" y="815749"/>
          <a:ext cx="3282124" cy="1506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454" tIns="159454" rIns="159454" bIns="159454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/>
            <a:t>Pronombre relativo: QUIEN</a:t>
          </a:r>
          <a:endParaRPr lang="en-US" sz="2100" kern="1200"/>
        </a:p>
      </dsp:txBody>
      <dsp:txXfrm>
        <a:off x="1173224" y="815749"/>
        <a:ext cx="3282124" cy="1506648"/>
      </dsp:txXfrm>
    </dsp:sp>
    <dsp:sp modelId="{100A4289-EAD5-4268-A001-A53F4ACD6C33}">
      <dsp:nvSpPr>
        <dsp:cNvPr id="0" name=""/>
        <dsp:cNvSpPr/>
      </dsp:nvSpPr>
      <dsp:spPr>
        <a:xfrm>
          <a:off x="4020198" y="825934"/>
          <a:ext cx="3282062" cy="1506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454" tIns="159454" rIns="159454" bIns="159454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u="sng" kern="1200"/>
            <a:t>Quien te mira mal </a:t>
          </a:r>
          <a:r>
            <a:rPr lang="es-ES" sz="1600" kern="1200"/>
            <a:t>no es tu amigo. </a:t>
          </a:r>
          <a:endParaRPr lang="en-US" sz="1600" kern="1200"/>
        </a:p>
      </dsp:txBody>
      <dsp:txXfrm>
        <a:off x="4020198" y="825934"/>
        <a:ext cx="3282062" cy="1506648"/>
      </dsp:txXfrm>
    </dsp:sp>
    <dsp:sp modelId="{66DBA2B3-53F5-4954-B621-20048B381938}">
      <dsp:nvSpPr>
        <dsp:cNvPr id="0" name=""/>
        <dsp:cNvSpPr/>
      </dsp:nvSpPr>
      <dsp:spPr>
        <a:xfrm>
          <a:off x="-38500" y="2795787"/>
          <a:ext cx="7293610" cy="15066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8A455D-195D-43A7-BE89-5F006E780596}">
      <dsp:nvSpPr>
        <dsp:cNvPr id="0" name=""/>
        <dsp:cNvSpPr/>
      </dsp:nvSpPr>
      <dsp:spPr>
        <a:xfrm>
          <a:off x="203923" y="3048241"/>
          <a:ext cx="828656" cy="82865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BC9EDC-9126-4CEC-959C-8462080D4811}">
      <dsp:nvSpPr>
        <dsp:cNvPr id="0" name=""/>
        <dsp:cNvSpPr/>
      </dsp:nvSpPr>
      <dsp:spPr>
        <a:xfrm>
          <a:off x="1248713" y="2704153"/>
          <a:ext cx="3282124" cy="1506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454" tIns="159454" rIns="159454" bIns="159454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/>
            <a:t>Artículo + pronombre relativo: EL QUE, LA QUE, LOS QUE, LAS QUE.</a:t>
          </a:r>
          <a:endParaRPr lang="en-US" sz="2100" kern="1200"/>
        </a:p>
      </dsp:txBody>
      <dsp:txXfrm>
        <a:off x="1248713" y="2704153"/>
        <a:ext cx="3282124" cy="1506648"/>
      </dsp:txXfrm>
    </dsp:sp>
    <dsp:sp modelId="{BFD1C7AF-1C0A-4E87-887E-517DB4947F3B}">
      <dsp:nvSpPr>
        <dsp:cNvPr id="0" name=""/>
        <dsp:cNvSpPr/>
      </dsp:nvSpPr>
      <dsp:spPr>
        <a:xfrm>
          <a:off x="4576707" y="2709245"/>
          <a:ext cx="2655418" cy="1506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454" tIns="159454" rIns="159454" bIns="159454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/>
            <a:t>Darán el premio </a:t>
          </a:r>
        </a:p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/>
            <a:t>a </a:t>
          </a:r>
          <a:r>
            <a:rPr lang="es-ES" sz="1600" u="sng" kern="1200"/>
            <a:t>los que salgan primero</a:t>
          </a:r>
          <a:r>
            <a:rPr lang="es-ES" sz="1600" kern="1200"/>
            <a:t>. </a:t>
          </a:r>
          <a:endParaRPr lang="en-US" sz="1600" kern="1200"/>
        </a:p>
      </dsp:txBody>
      <dsp:txXfrm>
        <a:off x="4576707" y="2709245"/>
        <a:ext cx="2655418" cy="150664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366721-3B86-4E5C-8926-9A02FC6451BC}">
      <dsp:nvSpPr>
        <dsp:cNvPr id="0" name=""/>
        <dsp:cNvSpPr/>
      </dsp:nvSpPr>
      <dsp:spPr>
        <a:xfrm>
          <a:off x="1088056" y="3047"/>
          <a:ext cx="1742693" cy="8713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/>
            <a:t>SUJETO</a:t>
          </a:r>
          <a:endParaRPr lang="en-US" sz="1600" b="1" kern="1200" dirty="0"/>
        </a:p>
      </dsp:txBody>
      <dsp:txXfrm>
        <a:off x="1113577" y="28568"/>
        <a:ext cx="1691651" cy="820304"/>
      </dsp:txXfrm>
    </dsp:sp>
    <dsp:sp modelId="{A1E5DDF5-3B07-4045-9076-C0D3848F77A6}">
      <dsp:nvSpPr>
        <dsp:cNvPr id="0" name=""/>
        <dsp:cNvSpPr/>
      </dsp:nvSpPr>
      <dsp:spPr>
        <a:xfrm>
          <a:off x="1088056" y="1000861"/>
          <a:ext cx="1742693" cy="8713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/>
            <a:t>CD</a:t>
          </a:r>
          <a:endParaRPr lang="en-US" sz="1600" b="1" kern="1200" dirty="0"/>
        </a:p>
      </dsp:txBody>
      <dsp:txXfrm>
        <a:off x="1113577" y="1026382"/>
        <a:ext cx="1691651" cy="820304"/>
      </dsp:txXfrm>
    </dsp:sp>
    <dsp:sp modelId="{8A34B931-C9BB-49BB-BC64-043334A2A3FE}">
      <dsp:nvSpPr>
        <dsp:cNvPr id="0" name=""/>
        <dsp:cNvSpPr/>
      </dsp:nvSpPr>
      <dsp:spPr>
        <a:xfrm>
          <a:off x="1103461" y="2008051"/>
          <a:ext cx="1742693" cy="8713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/>
            <a:t>ATRIBUTO</a:t>
          </a:r>
          <a:endParaRPr lang="en-US" sz="1600" b="1" kern="1200" dirty="0"/>
        </a:p>
      </dsp:txBody>
      <dsp:txXfrm>
        <a:off x="1128982" y="2033572"/>
        <a:ext cx="1691651" cy="820304"/>
      </dsp:txXfrm>
    </dsp:sp>
    <dsp:sp modelId="{FE222FA5-2782-4C3A-AFA6-7798BFBF3F94}">
      <dsp:nvSpPr>
        <dsp:cNvPr id="0" name=""/>
        <dsp:cNvSpPr/>
      </dsp:nvSpPr>
      <dsp:spPr>
        <a:xfrm>
          <a:off x="1105396" y="3022804"/>
          <a:ext cx="1742693" cy="8713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/>
            <a:t>TÉRMINO</a:t>
          </a:r>
          <a:r>
            <a:rPr lang="es-ES" sz="1600" kern="1200" dirty="0"/>
            <a:t> de preposición (está dentro de un </a:t>
          </a:r>
          <a:r>
            <a:rPr lang="es-ES" sz="1600" kern="1200" dirty="0" err="1"/>
            <a:t>SPrep</a:t>
          </a:r>
          <a:r>
            <a:rPr lang="es-ES" sz="1600" kern="1200" dirty="0"/>
            <a:t>)</a:t>
          </a:r>
          <a:endParaRPr lang="en-US" sz="1600" kern="1200" dirty="0"/>
        </a:p>
      </dsp:txBody>
      <dsp:txXfrm>
        <a:off x="1130917" y="3048325"/>
        <a:ext cx="1691651" cy="820304"/>
      </dsp:txXfrm>
    </dsp:sp>
    <dsp:sp modelId="{655AB760-D3E4-42DC-AAF8-1A9145D06D43}">
      <dsp:nvSpPr>
        <dsp:cNvPr id="0" name=""/>
        <dsp:cNvSpPr/>
      </dsp:nvSpPr>
      <dsp:spPr>
        <a:xfrm rot="18331640">
          <a:off x="2329033" y="2436761"/>
          <a:ext cx="2478134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2478134" y="1331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3506147" y="2388123"/>
        <a:ext cx="123906" cy="123906"/>
      </dsp:txXfrm>
    </dsp:sp>
    <dsp:sp modelId="{ACE222E6-F7B4-47B1-BE60-8C5BDB914560}">
      <dsp:nvSpPr>
        <dsp:cNvPr id="0" name=""/>
        <dsp:cNvSpPr/>
      </dsp:nvSpPr>
      <dsp:spPr>
        <a:xfrm>
          <a:off x="4288111" y="1006002"/>
          <a:ext cx="1742693" cy="87134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/>
            <a:t>TÉRMINO de CRég.</a:t>
          </a:r>
          <a:endParaRPr lang="en-US" sz="1600" kern="1200" dirty="0"/>
        </a:p>
      </dsp:txBody>
      <dsp:txXfrm>
        <a:off x="4313632" y="1031523"/>
        <a:ext cx="1691651" cy="820304"/>
      </dsp:txXfrm>
    </dsp:sp>
    <dsp:sp modelId="{7545249E-68F9-4703-89E1-2AE1E08DBB7A}">
      <dsp:nvSpPr>
        <dsp:cNvPr id="0" name=""/>
        <dsp:cNvSpPr/>
      </dsp:nvSpPr>
      <dsp:spPr>
        <a:xfrm rot="19489708">
          <a:off x="2687278" y="2937785"/>
          <a:ext cx="1761643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761643" y="1331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3524059" y="2907060"/>
        <a:ext cx="88082" cy="88082"/>
      </dsp:txXfrm>
    </dsp:sp>
    <dsp:sp modelId="{F7AC5BDD-DE3C-4D89-9FBC-1C5B98E459C8}">
      <dsp:nvSpPr>
        <dsp:cNvPr id="0" name=""/>
        <dsp:cNvSpPr/>
      </dsp:nvSpPr>
      <dsp:spPr>
        <a:xfrm>
          <a:off x="4288111" y="2008051"/>
          <a:ext cx="1742693" cy="87134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/>
            <a:t>TÉRMINO de CC</a:t>
          </a:r>
          <a:endParaRPr lang="en-US" sz="1600" kern="1200"/>
        </a:p>
      </dsp:txBody>
      <dsp:txXfrm>
        <a:off x="4313632" y="2033572"/>
        <a:ext cx="1691651" cy="820304"/>
      </dsp:txXfrm>
    </dsp:sp>
    <dsp:sp modelId="{06F4C5AE-9943-423C-884E-D595FE24A9B6}">
      <dsp:nvSpPr>
        <dsp:cNvPr id="0" name=""/>
        <dsp:cNvSpPr/>
      </dsp:nvSpPr>
      <dsp:spPr>
        <a:xfrm rot="21569672">
          <a:off x="2848061" y="3438809"/>
          <a:ext cx="1440078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440078" y="1331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532098" y="3416123"/>
        <a:ext cx="72003" cy="72003"/>
      </dsp:txXfrm>
    </dsp:sp>
    <dsp:sp modelId="{633B830D-4054-42C8-B613-35066BCE54E8}">
      <dsp:nvSpPr>
        <dsp:cNvPr id="0" name=""/>
        <dsp:cNvSpPr/>
      </dsp:nvSpPr>
      <dsp:spPr>
        <a:xfrm>
          <a:off x="4288111" y="3010099"/>
          <a:ext cx="1742693" cy="87134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/>
            <a:t>TÉRMINO de CN</a:t>
          </a:r>
          <a:endParaRPr lang="en-US" sz="1600" kern="1200"/>
        </a:p>
      </dsp:txBody>
      <dsp:txXfrm>
        <a:off x="4313632" y="3035620"/>
        <a:ext cx="1691651" cy="820304"/>
      </dsp:txXfrm>
    </dsp:sp>
    <dsp:sp modelId="{0A88C6B6-369A-43F6-9B31-3ACD5F853DCC}">
      <dsp:nvSpPr>
        <dsp:cNvPr id="0" name=""/>
        <dsp:cNvSpPr/>
      </dsp:nvSpPr>
      <dsp:spPr>
        <a:xfrm rot="2069424">
          <a:off x="2694535" y="3939834"/>
          <a:ext cx="1747130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747130" y="1331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3524422" y="3909471"/>
        <a:ext cx="87356" cy="87356"/>
      </dsp:txXfrm>
    </dsp:sp>
    <dsp:sp modelId="{BEE33FC0-469E-46E2-9B6D-072F9DC7486B}">
      <dsp:nvSpPr>
        <dsp:cNvPr id="0" name=""/>
        <dsp:cNvSpPr/>
      </dsp:nvSpPr>
      <dsp:spPr>
        <a:xfrm>
          <a:off x="4288111" y="4012148"/>
          <a:ext cx="1742693" cy="87134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/>
            <a:t>TÉRMINO de CAdj</a:t>
          </a:r>
          <a:endParaRPr lang="en-US" sz="1600" kern="1200"/>
        </a:p>
      </dsp:txBody>
      <dsp:txXfrm>
        <a:off x="4313632" y="4037669"/>
        <a:ext cx="1691651" cy="820304"/>
      </dsp:txXfrm>
    </dsp:sp>
    <dsp:sp modelId="{62942E3E-150A-425D-A327-EC60CC64FBE7}">
      <dsp:nvSpPr>
        <dsp:cNvPr id="0" name=""/>
        <dsp:cNvSpPr/>
      </dsp:nvSpPr>
      <dsp:spPr>
        <a:xfrm rot="3247706">
          <a:off x="2339350" y="4440858"/>
          <a:ext cx="2457500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2457500" y="1331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3506662" y="4392736"/>
        <a:ext cx="122875" cy="122875"/>
      </dsp:txXfrm>
    </dsp:sp>
    <dsp:sp modelId="{60E25A88-D537-4C78-BA31-94DA15FD4FDB}">
      <dsp:nvSpPr>
        <dsp:cNvPr id="0" name=""/>
        <dsp:cNvSpPr/>
      </dsp:nvSpPr>
      <dsp:spPr>
        <a:xfrm>
          <a:off x="4288111" y="5014197"/>
          <a:ext cx="1742693" cy="87134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/>
            <a:t>TÉRMINO de CAdv</a:t>
          </a:r>
          <a:endParaRPr lang="en-US" sz="1600" kern="1200"/>
        </a:p>
      </dsp:txBody>
      <dsp:txXfrm>
        <a:off x="4313632" y="5039718"/>
        <a:ext cx="1691651" cy="8203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91E55-4FAD-41E0-AFB9-EE51FC34D8E3}" type="datetimeFigureOut">
              <a:rPr lang="es-ES" smtClean="0"/>
              <a:t>18/10/2020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FC5E41-EFDD-49F9-B1A5-557CF27D97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6770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A9E67-B4FB-469A-9D14-E270B73BFD12}" type="datetime1">
              <a:rPr lang="en-US" smtClean="0"/>
              <a:t>10/18/2020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@madomba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014E-EF52-45EF-9F68-0554A9DDD5DF}" type="datetime1">
              <a:rPr lang="en-US" smtClean="0"/>
              <a:t>10/18/2020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@madomba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C31F-7F1C-4C7E-A42C-02868E967793}" type="datetime1">
              <a:rPr lang="en-US" smtClean="0"/>
              <a:t>10/18/2020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@madomba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939BC-7D41-4199-B777-F135B53A3BEE}" type="datetime1">
              <a:rPr lang="en-US" smtClean="0"/>
              <a:t>10/18/2020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@madomba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3A90-AE85-4660-8FBC-12148E158A2C}" type="datetime1">
              <a:rPr lang="en-US" smtClean="0"/>
              <a:t>10/18/2020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@madomba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40197-3BAF-4DAE-98E3-1658F1D6989D}" type="datetime1">
              <a:rPr lang="en-US" smtClean="0"/>
              <a:t>10/18/2020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@madomba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A10A5-9396-4D22-838D-16336976C0E0}" type="datetime1">
              <a:rPr lang="en-US" smtClean="0"/>
              <a:t>10/18/2020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@madomba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2D00-3F5A-4D59-B0A9-F70189A25B2C}" type="datetime1">
              <a:rPr lang="en-US" smtClean="0"/>
              <a:t>10/18/2020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@madomba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EA303-0E4B-471C-AFA9-1DB6EF29AB53}" type="datetime1">
              <a:rPr lang="en-US" smtClean="0"/>
              <a:t>10/18/2020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@madomba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8042-43E1-46F6-8CF5-1C3C90FFECAC}" type="datetime1">
              <a:rPr lang="en-US" smtClean="0"/>
              <a:t>10/18/2020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@madomba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06F9-FA2A-4FD8-A4D8-D1475C0624C7}" type="datetime1">
              <a:rPr lang="en-US" smtClean="0"/>
              <a:t>10/18/2020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r>
              <a:rPr lang="en-US"/>
              <a:t>@madomba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5D58B2-F734-489D-A8B9-3172CE4826FD}" type="datetime1">
              <a:rPr lang="en-US" smtClean="0"/>
              <a:t>10/18/2020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@madomba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70F0EA-F898-4456-9789-8C591AB5A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s-ES" dirty="0"/>
              <a:t>Apuntes</a:t>
            </a:r>
            <a:br>
              <a:rPr lang="es-ES" dirty="0"/>
            </a:br>
            <a:r>
              <a:rPr lang="es-ES" dirty="0"/>
              <a:t>SUBORDINADAS SUSTANTIVAS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E48602A-2D55-423B-BAC7-D9D61AEAF9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s-ES" sz="1200" dirty="0"/>
              <a:t>Pág. 92  - 96 (Vicens Vives)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6A54AD1-516E-4EBD-B270-89158EE59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@madomba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470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1AD3BB-E38F-40A4-BE10-16BE113C3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RESUMEN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2781BF-1CF4-41FE-B703-91993A94C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7550" y="575353"/>
            <a:ext cx="8089851" cy="6146122"/>
          </a:xfrm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ORACIÓN SUBORDINADA SUSTANTIVA = SN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 ARGUMENTALES Y ESTÁN DENTRO DE LA ORACIÓN PRINCIPAL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MARCAS DE SUBORDINACIÓN SUSTANTIVA: 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Conjunción completiva: QUE – SI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Pronombre, adverbio o determinante interrogativa o exclamativa: CÓMO, QUIÉN, ETC.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Verbo en INFINITIVO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CLASES DE SUBORDINACIÓN SUSTANTIVA: 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Declarativas o enunciativas: QUE o INFINITIVO 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Interrogativas indirectas: SI o PRON, ADV O DET interrogativos. (Parcial o total)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Exclamativas indirectas: PRON, ADV O DET exclamativos.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FUNCIONES DE LAS SUBORDINADAS SUSTANTIVAS: 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SUJETO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CD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ATRIBUTO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TÉRMINO de preposición (está dentro de un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SPrep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TÉRMINO de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CRég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s-ES" altLang="es-E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TÉRMINO de CC</a:t>
            </a:r>
            <a:endParaRPr kumimoji="0" lang="es-ES" altLang="es-E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TÉRMINO de CN</a:t>
            </a:r>
            <a:endParaRPr kumimoji="0" lang="es-ES" altLang="es-E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TÉRMINO de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CAdj</a:t>
            </a:r>
            <a:endParaRPr kumimoji="0" lang="es-ES" altLang="es-E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TÉRMINO de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CAdv</a:t>
            </a:r>
            <a:endParaRPr kumimoji="0" lang="es-ES" altLang="es-E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9EDA7F0-F69C-46E7-829C-987CDF281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@madomba</a:t>
            </a:r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74D4B07-E751-459C-AEDA-DCF62D2C36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1616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DCF80-8712-4ADA-8E35-F869B166E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¿QUÉ ES?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620121-2BB7-4D54-9B00-86A60BC42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Se insertan dentro de la oración principal (casi siempre a través de un nexo).</a:t>
            </a:r>
          </a:p>
          <a:p>
            <a:pPr marL="0" indent="0" algn="ctr">
              <a:buNone/>
            </a:pPr>
            <a:r>
              <a:rPr lang="es-ES" i="1" dirty="0">
                <a:solidFill>
                  <a:srgbClr val="C00000"/>
                </a:solidFill>
              </a:rPr>
              <a:t>Es fácil </a:t>
            </a:r>
            <a:r>
              <a:rPr lang="es-ES" b="1" i="1" u="sng" dirty="0">
                <a:solidFill>
                  <a:srgbClr val="C00000"/>
                </a:solidFill>
              </a:rPr>
              <a:t>que</a:t>
            </a:r>
            <a:r>
              <a:rPr lang="es-ES" i="1" u="sng" dirty="0">
                <a:solidFill>
                  <a:srgbClr val="C00000"/>
                </a:solidFill>
              </a:rPr>
              <a:t> ella aparezca</a:t>
            </a:r>
            <a:r>
              <a:rPr lang="es-ES" i="1" dirty="0">
                <a:solidFill>
                  <a:srgbClr val="C00000"/>
                </a:solidFill>
              </a:rPr>
              <a:t>. </a:t>
            </a:r>
          </a:p>
          <a:p>
            <a:r>
              <a:rPr lang="es-ES" dirty="0"/>
              <a:t>Desempeñan las funciones sintácticas características de los grupos nominales (Sujeto, CD,…) </a:t>
            </a:r>
          </a:p>
          <a:p>
            <a:r>
              <a:rPr lang="es-ES" dirty="0"/>
              <a:t>Se pueden coordinar o conmutar por un grupo nominal o bien por un pronombre. </a:t>
            </a:r>
          </a:p>
          <a:p>
            <a:pPr marL="0" indent="0" algn="ctr">
              <a:buNone/>
            </a:pPr>
            <a:r>
              <a:rPr lang="es-ES" i="1" dirty="0">
                <a:solidFill>
                  <a:srgbClr val="C00000"/>
                </a:solidFill>
              </a:rPr>
              <a:t>Alex ya sabía </a:t>
            </a:r>
            <a:r>
              <a:rPr lang="es-ES" i="1" u="sng" dirty="0">
                <a:solidFill>
                  <a:srgbClr val="C00000"/>
                </a:solidFill>
              </a:rPr>
              <a:t>que cambiabas de ciudad</a:t>
            </a:r>
            <a:r>
              <a:rPr lang="es-ES" i="1" dirty="0">
                <a:solidFill>
                  <a:srgbClr val="C00000"/>
                </a:solidFill>
              </a:rPr>
              <a:t>. (sub.)</a:t>
            </a:r>
          </a:p>
          <a:p>
            <a:pPr marL="0" indent="0" algn="ctr">
              <a:buNone/>
            </a:pPr>
            <a:r>
              <a:rPr lang="es-ES" i="1" dirty="0">
                <a:solidFill>
                  <a:srgbClr val="C00000"/>
                </a:solidFill>
              </a:rPr>
              <a:t>Alex ya sabía </a:t>
            </a:r>
            <a:r>
              <a:rPr lang="es-ES" i="1" u="sng" dirty="0">
                <a:solidFill>
                  <a:srgbClr val="C00000"/>
                </a:solidFill>
              </a:rPr>
              <a:t>tu cambio de ciudad</a:t>
            </a:r>
            <a:r>
              <a:rPr lang="es-ES" i="1" dirty="0">
                <a:solidFill>
                  <a:srgbClr val="C00000"/>
                </a:solidFill>
              </a:rPr>
              <a:t>. (SN)</a:t>
            </a:r>
          </a:p>
          <a:p>
            <a:pPr marL="0" indent="0" algn="ctr">
              <a:buNone/>
            </a:pPr>
            <a:r>
              <a:rPr lang="es-ES" i="1" dirty="0">
                <a:solidFill>
                  <a:srgbClr val="C00000"/>
                </a:solidFill>
              </a:rPr>
              <a:t>Alex ya sabía </a:t>
            </a:r>
            <a:r>
              <a:rPr lang="es-ES" i="1" u="sng" dirty="0">
                <a:solidFill>
                  <a:srgbClr val="C00000"/>
                </a:solidFill>
              </a:rPr>
              <a:t>eso</a:t>
            </a:r>
            <a:r>
              <a:rPr lang="es-ES" i="1" dirty="0">
                <a:solidFill>
                  <a:srgbClr val="C00000"/>
                </a:solidFill>
              </a:rPr>
              <a:t>. (</a:t>
            </a:r>
            <a:r>
              <a:rPr lang="es-ES" i="1" dirty="0" err="1">
                <a:solidFill>
                  <a:srgbClr val="C00000"/>
                </a:solidFill>
              </a:rPr>
              <a:t>pron</a:t>
            </a:r>
            <a:r>
              <a:rPr lang="es-ES" i="1" dirty="0">
                <a:solidFill>
                  <a:srgbClr val="C00000"/>
                </a:solidFill>
              </a:rPr>
              <a:t>.)</a:t>
            </a:r>
          </a:p>
          <a:p>
            <a:r>
              <a:rPr lang="es-ES" dirty="0" err="1"/>
              <a:t>Or</a:t>
            </a:r>
            <a:r>
              <a:rPr lang="es-ES" dirty="0"/>
              <a:t>. sub. sustantiva de infinitivo = construcción de infinitivo. </a:t>
            </a:r>
          </a:p>
          <a:p>
            <a:pPr marL="0" indent="0" algn="ctr">
              <a:buNone/>
            </a:pPr>
            <a:r>
              <a:rPr lang="es-ES" i="1" dirty="0">
                <a:solidFill>
                  <a:srgbClr val="C00000"/>
                </a:solidFill>
              </a:rPr>
              <a:t>A María le cuesta </a:t>
            </a:r>
            <a:r>
              <a:rPr lang="es-ES" i="1" u="sng" dirty="0">
                <a:solidFill>
                  <a:srgbClr val="C00000"/>
                </a:solidFill>
              </a:rPr>
              <a:t>dormir la siesta</a:t>
            </a:r>
            <a:r>
              <a:rPr lang="es-ES" i="1" dirty="0">
                <a:solidFill>
                  <a:srgbClr val="C00000"/>
                </a:solidFill>
              </a:rPr>
              <a:t>. 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75318CA-CC4D-4BC3-9EB5-B2FE87E1A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@madomba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285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F9DE327-AEAE-44B2-8483-660A265AE3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1492CA2-7E37-4577-8E02-1E79AE7EE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42856" y="757325"/>
            <a:ext cx="3549144" cy="532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C09DC80-9521-4456-8473-401A095A0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5775" y="1123837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es-ES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MARCAS</a:t>
            </a:r>
            <a:br>
              <a:rPr lang="es-ES" sz="6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sz="6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7ACB9FA-C8E8-43F1-868B-D328ECFC3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F273251A-EE26-466E-8089-189E0A0DAC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1497675"/>
              </p:ext>
            </p:extLst>
          </p:nvPr>
        </p:nvGraphicFramePr>
        <p:xfrm>
          <a:off x="866647" y="816022"/>
          <a:ext cx="7293610" cy="5041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C6E94AA-82D7-41D9-80A4-0A8D44753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@madomba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5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B1BF98-0644-4316-82CF-292C430C9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330" y="1128408"/>
            <a:ext cx="2988577" cy="4601183"/>
          </a:xfrm>
        </p:spPr>
        <p:txBody>
          <a:bodyPr>
            <a:normAutofit/>
          </a:bodyPr>
          <a:lstStyle/>
          <a:p>
            <a:pPr algn="ctr"/>
            <a:r>
              <a:rPr lang="es-ES" sz="4000" b="1" dirty="0"/>
              <a:t>CLASES</a:t>
            </a:r>
            <a:br>
              <a:rPr lang="es-ES" sz="4000" b="1" dirty="0"/>
            </a:br>
            <a:r>
              <a:rPr lang="es-ES" sz="4000" b="1" dirty="0"/>
              <a:t>DE </a:t>
            </a:r>
            <a:br>
              <a:rPr lang="es-ES" sz="4000" b="1" dirty="0"/>
            </a:br>
            <a:r>
              <a:rPr lang="es-ES" sz="4000" b="1" dirty="0"/>
              <a:t>ORACIONES</a:t>
            </a:r>
            <a:br>
              <a:rPr lang="es-ES" sz="4000" b="1" dirty="0"/>
            </a:br>
            <a:r>
              <a:rPr lang="es-ES" sz="2000" dirty="0"/>
              <a:t>página 93 - 95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FDDA5C16-FB0E-41FA-AC01-0CA645B7E2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8726604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00C592D-8C49-44F1-A986-298E03A14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@madomba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160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F9DE327-AEAE-44B2-8483-660A265AE3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C1492CA2-7E37-4577-8E02-1E79AE7EE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42856" y="757325"/>
            <a:ext cx="3549144" cy="532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3F3ED90-E116-4D1F-AA6F-965F02F9A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5775" y="1123837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es-ES" sz="3300" dirty="0"/>
              <a:t>1</a:t>
            </a:r>
            <a:br>
              <a:rPr lang="es-ES" sz="3300" dirty="0"/>
            </a:br>
            <a:br>
              <a:rPr lang="es-ES" sz="3300" dirty="0"/>
            </a:br>
            <a:r>
              <a:rPr lang="es-ES" sz="3300" dirty="0"/>
              <a:t>DECLARATIVAS</a:t>
            </a:r>
            <a:br>
              <a:rPr lang="es-ES" sz="3300" dirty="0"/>
            </a:br>
            <a:r>
              <a:rPr lang="es-ES" sz="3300" dirty="0"/>
              <a:t> ENUNCIATIVAS</a:t>
            </a:r>
            <a:br>
              <a:rPr lang="es-ES" sz="3300" dirty="0"/>
            </a:br>
            <a:endParaRPr lang="es-ES" sz="3300" dirty="0"/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87ACB9FA-C8E8-43F1-868B-D328ECFC3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4BE52C33-D5B6-4135-86F9-859A49B22D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544473"/>
              </p:ext>
            </p:extLst>
          </p:nvPr>
        </p:nvGraphicFramePr>
        <p:xfrm>
          <a:off x="1000503" y="908085"/>
          <a:ext cx="7293610" cy="5041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7AB7AE0-8845-4D36-9206-E0B4594E0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@madomba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49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F9DE327-AEAE-44B2-8483-660A265AE3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1492CA2-7E37-4577-8E02-1E79AE7EE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42856" y="757325"/>
            <a:ext cx="3549144" cy="532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E68F039-E265-4F63-B202-D2D467756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5775" y="1123837"/>
            <a:ext cx="3253416" cy="4601183"/>
          </a:xfrm>
        </p:spPr>
        <p:txBody>
          <a:bodyPr>
            <a:normAutofit/>
          </a:bodyPr>
          <a:lstStyle/>
          <a:p>
            <a:pPr algn="ctr"/>
            <a:r>
              <a:rPr lang="es-ES" b="1" dirty="0"/>
              <a:t>2</a:t>
            </a:r>
            <a:br>
              <a:rPr lang="es-ES" sz="3200" dirty="0"/>
            </a:br>
            <a:br>
              <a:rPr lang="es-ES" sz="3200" dirty="0"/>
            </a:br>
            <a:r>
              <a:rPr lang="es-ES" sz="3200" dirty="0"/>
              <a:t> INTERROGATIVAS INDIRECTAS</a:t>
            </a:r>
            <a:br>
              <a:rPr lang="en-US" sz="2800" dirty="0"/>
            </a:br>
            <a:endParaRPr lang="es-ES" sz="28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7ACB9FA-C8E8-43F1-868B-D328ECFC3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00B02187-2005-4624-9F0A-9EEB43C22B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7795606"/>
              </p:ext>
            </p:extLst>
          </p:nvPr>
        </p:nvGraphicFramePr>
        <p:xfrm>
          <a:off x="601661" y="511017"/>
          <a:ext cx="7945371" cy="5575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499A2AC-8E85-418C-BF6D-500C51648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@madomba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951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F9DE327-AEAE-44B2-8483-660A265AE3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1492CA2-7E37-4577-8E02-1E79AE7EE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42856" y="757325"/>
            <a:ext cx="3549144" cy="532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AC95E29-CD78-422A-BB80-DEF822BC1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5775" y="1123837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es-ES" sz="3300" b="1" dirty="0"/>
              <a:t>3</a:t>
            </a:r>
            <a:br>
              <a:rPr lang="es-ES" sz="3300" dirty="0"/>
            </a:br>
            <a:br>
              <a:rPr lang="es-ES" sz="3300" dirty="0"/>
            </a:br>
            <a:r>
              <a:rPr lang="es-ES" sz="3300" dirty="0"/>
              <a:t> EXCLAMATIVAS INDIRECTAS</a:t>
            </a:r>
            <a:br>
              <a:rPr lang="en-US" sz="3300" dirty="0"/>
            </a:br>
            <a:endParaRPr lang="es-ES" sz="33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7ACB9FA-C8E8-43F1-868B-D328ECFC3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0" name="Marcador de contenido 2">
            <a:extLst>
              <a:ext uri="{FF2B5EF4-FFF2-40B4-BE49-F238E27FC236}">
                <a16:creationId xmlns:a16="http://schemas.microsoft.com/office/drawing/2014/main" id="{4BFA0E46-443D-4B07-806B-2A13E09097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2829862"/>
              </p:ext>
            </p:extLst>
          </p:nvPr>
        </p:nvGraphicFramePr>
        <p:xfrm>
          <a:off x="571025" y="474130"/>
          <a:ext cx="7945371" cy="5575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Marcador de pie de página 11">
            <a:extLst>
              <a:ext uri="{FF2B5EF4-FFF2-40B4-BE49-F238E27FC236}">
                <a16:creationId xmlns:a16="http://schemas.microsoft.com/office/drawing/2014/main" id="{81B8EFC2-DC57-4A3E-BDEF-15B184443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@madomba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217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F9DE327-AEAE-44B2-8483-660A265AE3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1492CA2-7E37-4577-8E02-1E79AE7EE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42856" y="757325"/>
            <a:ext cx="3549144" cy="532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1A06706-5D44-4D61-9940-1A1DB40B6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5775" y="1123837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es-ES" b="1" dirty="0"/>
              <a:t>4</a:t>
            </a:r>
            <a:br>
              <a:rPr lang="es-ES" dirty="0"/>
            </a:br>
            <a:br>
              <a:rPr lang="es-ES" dirty="0"/>
            </a:br>
            <a:r>
              <a:rPr lang="es-ES" dirty="0"/>
              <a:t> RELATIVO</a:t>
            </a:r>
            <a:br>
              <a:rPr lang="es-ES" dirty="0"/>
            </a:br>
            <a:r>
              <a:rPr lang="es-ES" dirty="0"/>
              <a:t>LIBRE </a:t>
            </a:r>
            <a:br>
              <a:rPr lang="es-ES" dirty="0"/>
            </a:br>
            <a:r>
              <a:rPr lang="es-ES" dirty="0"/>
              <a:t>SEMILIBRE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ACB9FA-C8E8-43F1-868B-D328ECFC3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3BA1EDA-B27C-4E8B-B756-0C1798A5C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27551" y="6356350"/>
            <a:ext cx="5911517" cy="36512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/>
              <a:t>@madomba</a:t>
            </a:r>
          </a:p>
        </p:txBody>
      </p:sp>
      <p:graphicFrame>
        <p:nvGraphicFramePr>
          <p:cNvPr id="6" name="Marcador de contenido 2">
            <a:extLst>
              <a:ext uri="{FF2B5EF4-FFF2-40B4-BE49-F238E27FC236}">
                <a16:creationId xmlns:a16="http://schemas.microsoft.com/office/drawing/2014/main" id="{068E236F-182E-4F60-97EA-7649756F73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4157042"/>
              </p:ext>
            </p:extLst>
          </p:nvPr>
        </p:nvGraphicFramePr>
        <p:xfrm>
          <a:off x="866647" y="933854"/>
          <a:ext cx="7293610" cy="5041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3484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4283BB7D-54CD-4E8E-9A7F-1F4D62D2D3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2000"/>
            <a:ext cx="3443591" cy="53400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CB85352-6842-4E98-8EEF-F85EF769B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</a:rPr>
              <a:t>FUNCIONES</a:t>
            </a:r>
            <a:br>
              <a:rPr lang="es-ES" b="1" dirty="0">
                <a:solidFill>
                  <a:schemeClr val="bg1"/>
                </a:solidFill>
              </a:rPr>
            </a:br>
            <a:r>
              <a:rPr lang="es-ES" sz="2000" dirty="0">
                <a:solidFill>
                  <a:schemeClr val="bg1"/>
                </a:solidFill>
              </a:rPr>
              <a:t>páginas 95 - 96</a:t>
            </a:r>
            <a:br>
              <a:rPr lang="es-ES" dirty="0">
                <a:solidFill>
                  <a:schemeClr val="bg1"/>
                </a:solidFill>
              </a:rPr>
            </a:b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89161C6-3124-4931-8070-78F5634F8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54671" y="6356350"/>
            <a:ext cx="552611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@madomba</a:t>
            </a:r>
          </a:p>
        </p:txBody>
      </p:sp>
      <p:graphicFrame>
        <p:nvGraphicFramePr>
          <p:cNvPr id="16" name="Marcador de contenido 2">
            <a:extLst>
              <a:ext uri="{FF2B5EF4-FFF2-40B4-BE49-F238E27FC236}">
                <a16:creationId xmlns:a16="http://schemas.microsoft.com/office/drawing/2014/main" id="{6012EC17-E1CB-49AB-ABE9-6D55BC5F9B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9657100"/>
              </p:ext>
            </p:extLst>
          </p:nvPr>
        </p:nvGraphicFramePr>
        <p:xfrm>
          <a:off x="4059935" y="758952"/>
          <a:ext cx="7879146" cy="5889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719400"/>
      </p:ext>
    </p:extLst>
  </p:cSld>
  <p:clrMapOvr>
    <a:masterClrMapping/>
  </p:clrMapOvr>
</p:sld>
</file>

<file path=ppt/theme/theme1.xml><?xml version="1.0" encoding="utf-8"?>
<a:theme xmlns:a="http://schemas.openxmlformats.org/drawingml/2006/main" name="Marco">
  <a:themeElements>
    <a:clrScheme name="Fram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540</Words>
  <Application>Microsoft Office PowerPoint</Application>
  <PresentationFormat>Panorámica</PresentationFormat>
  <Paragraphs>94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Corbel</vt:lpstr>
      <vt:lpstr>Wingdings 2</vt:lpstr>
      <vt:lpstr>Marco</vt:lpstr>
      <vt:lpstr>Apuntes SUBORDINADAS SUSTANTIVAS</vt:lpstr>
      <vt:lpstr>¿QUÉ ES? </vt:lpstr>
      <vt:lpstr>MARCAS </vt:lpstr>
      <vt:lpstr>CLASES DE  ORACIONES página 93 - 95</vt:lpstr>
      <vt:lpstr>1  DECLARATIVAS  ENUNCIATIVAS </vt:lpstr>
      <vt:lpstr>2   INTERROGATIVAS INDIRECTAS </vt:lpstr>
      <vt:lpstr>3   EXCLAMATIVAS INDIRECTAS </vt:lpstr>
      <vt:lpstr>4   RELATIVO LIBRE  SEMILIBRE</vt:lpstr>
      <vt:lpstr>FUNCIONES páginas 95 - 96 </vt:lpstr>
      <vt:lpstr>RESUMEN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Apuntes SUBORDINADAS SUSTANTIVAS</dc:title>
  <dc:creator>María Doménech Ballester</dc:creator>
  <cp:lastModifiedBy>María Doménech Ballester</cp:lastModifiedBy>
  <cp:revision>1</cp:revision>
  <dcterms:created xsi:type="dcterms:W3CDTF">2020-10-18T09:27:24Z</dcterms:created>
  <dcterms:modified xsi:type="dcterms:W3CDTF">2020-10-18T09:30:03Z</dcterms:modified>
</cp:coreProperties>
</file>